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261" r:id="rId2"/>
    <p:sldMasterId id="2147484273" r:id="rId3"/>
  </p:sldMasterIdLst>
  <p:notesMasterIdLst>
    <p:notesMasterId r:id="rId40"/>
  </p:notesMasterIdLst>
  <p:handoutMasterIdLst>
    <p:handoutMasterId r:id="rId41"/>
  </p:handoutMasterIdLst>
  <p:sldIdLst>
    <p:sldId id="260" r:id="rId4"/>
    <p:sldId id="261" r:id="rId5"/>
    <p:sldId id="295" r:id="rId6"/>
    <p:sldId id="298" r:id="rId7"/>
    <p:sldId id="264" r:id="rId8"/>
    <p:sldId id="299" r:id="rId9"/>
    <p:sldId id="319" r:id="rId10"/>
    <p:sldId id="320" r:id="rId11"/>
    <p:sldId id="321" r:id="rId12"/>
    <p:sldId id="274" r:id="rId13"/>
    <p:sldId id="314" r:id="rId14"/>
    <p:sldId id="275" r:id="rId15"/>
    <p:sldId id="301" r:id="rId16"/>
    <p:sldId id="302" r:id="rId17"/>
    <p:sldId id="303" r:id="rId18"/>
    <p:sldId id="323" r:id="rId19"/>
    <p:sldId id="322" r:id="rId20"/>
    <p:sldId id="325" r:id="rId21"/>
    <p:sldId id="326" r:id="rId22"/>
    <p:sldId id="327" r:id="rId23"/>
    <p:sldId id="256" r:id="rId24"/>
    <p:sldId id="257" r:id="rId25"/>
    <p:sldId id="258" r:id="rId26"/>
    <p:sldId id="259" r:id="rId27"/>
    <p:sldId id="271" r:id="rId28"/>
    <p:sldId id="328" r:id="rId29"/>
    <p:sldId id="272" r:id="rId30"/>
    <p:sldId id="329" r:id="rId31"/>
    <p:sldId id="330" r:id="rId32"/>
    <p:sldId id="331" r:id="rId33"/>
    <p:sldId id="277" r:id="rId34"/>
    <p:sldId id="305" r:id="rId35"/>
    <p:sldId id="280" r:id="rId36"/>
    <p:sldId id="278" r:id="rId37"/>
    <p:sldId id="281" r:id="rId38"/>
    <p:sldId id="279" r:id="rId39"/>
  </p:sldIdLst>
  <p:sldSz cx="10693400" cy="7561263"/>
  <p:notesSz cx="6802438" cy="9934575"/>
  <p:defaultTextStyle>
    <a:defPPr>
      <a:defRPr lang="ja-JP"/>
    </a:defPPr>
    <a:lvl1pPr algn="l" defTabSz="1042988" rtl="0" eaLnBrk="0" fontAlgn="base" hangingPunct="0">
      <a:spcBef>
        <a:spcPct val="0"/>
      </a:spcBef>
      <a:spcAft>
        <a:spcPct val="0"/>
      </a:spcAft>
      <a:defRPr kumimoji="1" sz="2100" kern="1200">
        <a:solidFill>
          <a:schemeClr val="tx1"/>
        </a:solidFill>
        <a:latin typeface="Calibri" panose="020F0502020204030204" pitchFamily="34" charset="0"/>
        <a:ea typeface="ＭＳ Ｐゴシック" panose="020B0600070205080204" pitchFamily="50" charset="-128"/>
        <a:cs typeface="+mn-cs"/>
      </a:defRPr>
    </a:lvl1pPr>
    <a:lvl2pPr marL="520700" indent="-63500" algn="l" defTabSz="1042988" rtl="0" eaLnBrk="0" fontAlgn="base" hangingPunct="0">
      <a:spcBef>
        <a:spcPct val="0"/>
      </a:spcBef>
      <a:spcAft>
        <a:spcPct val="0"/>
      </a:spcAft>
      <a:defRPr kumimoji="1" sz="2100" kern="1200">
        <a:solidFill>
          <a:schemeClr val="tx1"/>
        </a:solidFill>
        <a:latin typeface="Calibri" panose="020F0502020204030204" pitchFamily="34" charset="0"/>
        <a:ea typeface="ＭＳ Ｐゴシック" panose="020B0600070205080204" pitchFamily="50" charset="-128"/>
        <a:cs typeface="+mn-cs"/>
      </a:defRPr>
    </a:lvl2pPr>
    <a:lvl3pPr marL="1042988" indent="-128588" algn="l" defTabSz="1042988" rtl="0" eaLnBrk="0" fontAlgn="base" hangingPunct="0">
      <a:spcBef>
        <a:spcPct val="0"/>
      </a:spcBef>
      <a:spcAft>
        <a:spcPct val="0"/>
      </a:spcAft>
      <a:defRPr kumimoji="1" sz="2100" kern="1200">
        <a:solidFill>
          <a:schemeClr val="tx1"/>
        </a:solidFill>
        <a:latin typeface="Calibri" panose="020F0502020204030204" pitchFamily="34" charset="0"/>
        <a:ea typeface="ＭＳ Ｐゴシック" panose="020B0600070205080204" pitchFamily="50" charset="-128"/>
        <a:cs typeface="+mn-cs"/>
      </a:defRPr>
    </a:lvl3pPr>
    <a:lvl4pPr marL="1563688" indent="-192088" algn="l" defTabSz="1042988" rtl="0" eaLnBrk="0" fontAlgn="base" hangingPunct="0">
      <a:spcBef>
        <a:spcPct val="0"/>
      </a:spcBef>
      <a:spcAft>
        <a:spcPct val="0"/>
      </a:spcAft>
      <a:defRPr kumimoji="1" sz="2100" kern="1200">
        <a:solidFill>
          <a:schemeClr val="tx1"/>
        </a:solidFill>
        <a:latin typeface="Calibri" panose="020F0502020204030204" pitchFamily="34" charset="0"/>
        <a:ea typeface="ＭＳ Ｐゴシック" panose="020B0600070205080204" pitchFamily="50" charset="-128"/>
        <a:cs typeface="+mn-cs"/>
      </a:defRPr>
    </a:lvl4pPr>
    <a:lvl5pPr marL="2085975" indent="-257175" algn="l" defTabSz="1042988" rtl="0" eaLnBrk="0" fontAlgn="base" hangingPunct="0">
      <a:spcBef>
        <a:spcPct val="0"/>
      </a:spcBef>
      <a:spcAft>
        <a:spcPct val="0"/>
      </a:spcAft>
      <a:defRPr kumimoji="1" sz="2100"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sz="2100"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sz="2100"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sz="2100"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sz="2100"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382">
          <p15:clr>
            <a:srgbClr val="A4A3A4"/>
          </p15:clr>
        </p15:guide>
        <p15:guide id="2" pos="3368">
          <p15:clr>
            <a:srgbClr val="A4A3A4"/>
          </p15:clr>
        </p15:guide>
        <p15:guide id="3" pos="34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kamoto ryuj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99FF"/>
    <a:srgbClr val="3333CC"/>
    <a:srgbClr val="254E7F"/>
    <a:srgbClr val="1A375A"/>
    <a:srgbClr val="FF6600"/>
    <a:srgbClr val="FF9933"/>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C25404-780D-44F2-A26A-30C762CF3424}" v="102" dt="2018-10-03T06:54:37.576"/>
    <p1510:client id="{27330F92-BE9F-4DD3-B729-3BA7EA95AE36}" v="35" dt="2018-10-03T06:05:43.70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9062" autoAdjust="0"/>
  </p:normalViewPr>
  <p:slideViewPr>
    <p:cSldViewPr>
      <p:cViewPr varScale="1">
        <p:scale>
          <a:sx n="69" d="100"/>
          <a:sy n="69" d="100"/>
        </p:scale>
        <p:origin x="1284" y="78"/>
      </p:cViewPr>
      <p:guideLst>
        <p:guide orient="horz" pos="2382"/>
        <p:guide pos="3368"/>
        <p:guide pos="34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坂本 隆司" userId="1fdd8893d523520a" providerId="LiveId" clId="{CDC25404-780D-44F2-A26A-30C762CF3424}"/>
    <pc:docChg chg="undo custSel addSld delSld modSld sldOrd">
      <pc:chgData name="坂本 隆司" userId="1fdd8893d523520a" providerId="LiveId" clId="{CDC25404-780D-44F2-A26A-30C762CF3424}" dt="2018-10-03T06:55:03.593" v="688" actId="14100"/>
      <pc:docMkLst>
        <pc:docMk/>
      </pc:docMkLst>
      <pc:sldChg chg="modSp">
        <pc:chgData name="坂本 隆司" userId="1fdd8893d523520a" providerId="LiveId" clId="{CDC25404-780D-44F2-A26A-30C762CF3424}" dt="2018-10-03T06:30:34.067" v="320" actId="20577"/>
        <pc:sldMkLst>
          <pc:docMk/>
          <pc:sldMk cId="0" sldId="274"/>
        </pc:sldMkLst>
        <pc:spChg chg="mod">
          <ac:chgData name="坂本 隆司" userId="1fdd8893d523520a" providerId="LiveId" clId="{CDC25404-780D-44F2-A26A-30C762CF3424}" dt="2018-10-03T06:30:34.067" v="320" actId="20577"/>
          <ac:spMkLst>
            <pc:docMk/>
            <pc:sldMk cId="0" sldId="274"/>
            <ac:spMk id="13318" creationId="{16E063FE-2FC4-4378-911D-AEF854E12384}"/>
          </ac:spMkLst>
        </pc:spChg>
        <pc:spChg chg="mod">
          <ac:chgData name="坂本 隆司" userId="1fdd8893d523520a" providerId="LiveId" clId="{CDC25404-780D-44F2-A26A-30C762CF3424}" dt="2018-10-03T06:29:56.515" v="260" actId="1038"/>
          <ac:spMkLst>
            <pc:docMk/>
            <pc:sldMk cId="0" sldId="274"/>
            <ac:spMk id="13361" creationId="{8286EF5C-8A4A-4AF5-B7D2-D50412C70473}"/>
          </ac:spMkLst>
        </pc:spChg>
        <pc:graphicFrameChg chg="mod modGraphic">
          <ac:chgData name="坂本 隆司" userId="1fdd8893d523520a" providerId="LiveId" clId="{CDC25404-780D-44F2-A26A-30C762CF3424}" dt="2018-10-03T06:27:42.908" v="116"/>
          <ac:graphicFrameMkLst>
            <pc:docMk/>
            <pc:sldMk cId="0" sldId="274"/>
            <ac:graphicFrameMk id="15" creationId="{012356B2-F46F-4710-9DD3-1023B304671B}"/>
          </ac:graphicFrameMkLst>
        </pc:graphicFrameChg>
      </pc:sldChg>
      <pc:sldChg chg="addSp delSp modSp">
        <pc:chgData name="坂本 隆司" userId="1fdd8893d523520a" providerId="LiveId" clId="{CDC25404-780D-44F2-A26A-30C762CF3424}" dt="2018-10-03T06:19:27.124" v="30" actId="732"/>
        <pc:sldMkLst>
          <pc:docMk/>
          <pc:sldMk cId="0" sldId="275"/>
        </pc:sldMkLst>
        <pc:spChg chg="mod">
          <ac:chgData name="坂本 隆司" userId="1fdd8893d523520a" providerId="LiveId" clId="{CDC25404-780D-44F2-A26A-30C762CF3424}" dt="2018-10-03T06:18:05.117" v="18"/>
          <ac:spMkLst>
            <pc:docMk/>
            <pc:sldMk cId="0" sldId="275"/>
            <ac:spMk id="15363" creationId="{E3D65FE6-8138-48C7-A617-DD5C1C771AB0}"/>
          </ac:spMkLst>
        </pc:spChg>
        <pc:picChg chg="add mod modCrop">
          <ac:chgData name="坂本 隆司" userId="1fdd8893d523520a" providerId="LiveId" clId="{CDC25404-780D-44F2-A26A-30C762CF3424}" dt="2018-10-03T06:19:27.124" v="30" actId="732"/>
          <ac:picMkLst>
            <pc:docMk/>
            <pc:sldMk cId="0" sldId="275"/>
            <ac:picMk id="2" creationId="{B6C648CE-3E4D-4BFF-9F12-33CF24780A84}"/>
          </ac:picMkLst>
        </pc:picChg>
        <pc:picChg chg="del">
          <ac:chgData name="坂本 隆司" userId="1fdd8893d523520a" providerId="LiveId" clId="{CDC25404-780D-44F2-A26A-30C762CF3424}" dt="2018-10-03T06:18:54.673" v="19" actId="478"/>
          <ac:picMkLst>
            <pc:docMk/>
            <pc:sldMk cId="0" sldId="275"/>
            <ac:picMk id="15366" creationId="{A1F2A395-8DAC-412D-9A25-7DC4EFF746D1}"/>
          </ac:picMkLst>
        </pc:picChg>
      </pc:sldChg>
      <pc:sldChg chg="addSp delSp modSp">
        <pc:chgData name="坂本 隆司" userId="1fdd8893d523520a" providerId="LiveId" clId="{CDC25404-780D-44F2-A26A-30C762CF3424}" dt="2018-10-03T06:49:35.136" v="668" actId="403"/>
        <pc:sldMkLst>
          <pc:docMk/>
          <pc:sldMk cId="0" sldId="280"/>
        </pc:sldMkLst>
        <pc:spChg chg="mod topLvl">
          <ac:chgData name="坂本 隆司" userId="1fdd8893d523520a" providerId="LiveId" clId="{CDC25404-780D-44F2-A26A-30C762CF3424}" dt="2018-10-03T06:40:29.361" v="342" actId="164"/>
          <ac:spMkLst>
            <pc:docMk/>
            <pc:sldMk cId="0" sldId="280"/>
            <ac:spMk id="2" creationId="{D9E9959D-2A21-4BEE-8364-71BFB250144A}"/>
          </ac:spMkLst>
        </pc:spChg>
        <pc:spChg chg="mod">
          <ac:chgData name="坂本 隆司" userId="1fdd8893d523520a" providerId="LiveId" clId="{CDC25404-780D-44F2-A26A-30C762CF3424}" dt="2018-10-03T06:42:21.546" v="360" actId="1076"/>
          <ac:spMkLst>
            <pc:docMk/>
            <pc:sldMk cId="0" sldId="280"/>
            <ac:spMk id="5" creationId="{21D41655-AF45-4055-AE5C-C2AD5E4B2CBD}"/>
          </ac:spMkLst>
        </pc:spChg>
        <pc:spChg chg="mod topLvl">
          <ac:chgData name="坂本 隆司" userId="1fdd8893d523520a" providerId="LiveId" clId="{CDC25404-780D-44F2-A26A-30C762CF3424}" dt="2018-10-03T06:45:17.186" v="440" actId="404"/>
          <ac:spMkLst>
            <pc:docMk/>
            <pc:sldMk cId="0" sldId="280"/>
            <ac:spMk id="9" creationId="{AAFFF59A-51B1-4FE7-919B-CDF2C61D32A1}"/>
          </ac:spMkLst>
        </pc:spChg>
        <pc:spChg chg="mod topLvl">
          <ac:chgData name="坂本 隆司" userId="1fdd8893d523520a" providerId="LiveId" clId="{CDC25404-780D-44F2-A26A-30C762CF3424}" dt="2018-10-03T06:40:29.361" v="342" actId="164"/>
          <ac:spMkLst>
            <pc:docMk/>
            <pc:sldMk cId="0" sldId="280"/>
            <ac:spMk id="10" creationId="{D795C05F-8C6A-4B5D-9907-A5FBACEB6408}"/>
          </ac:spMkLst>
        </pc:spChg>
        <pc:spChg chg="mod topLvl">
          <ac:chgData name="坂本 隆司" userId="1fdd8893d523520a" providerId="LiveId" clId="{CDC25404-780D-44F2-A26A-30C762CF3424}" dt="2018-10-03T06:40:29.361" v="342" actId="164"/>
          <ac:spMkLst>
            <pc:docMk/>
            <pc:sldMk cId="0" sldId="280"/>
            <ac:spMk id="11" creationId="{B7689D14-05EB-49E8-9946-442F5AA95AA1}"/>
          </ac:spMkLst>
        </pc:spChg>
        <pc:spChg chg="del mod topLvl">
          <ac:chgData name="坂本 隆司" userId="1fdd8893d523520a" providerId="LiveId" clId="{CDC25404-780D-44F2-A26A-30C762CF3424}" dt="2018-10-03T06:47:39.290" v="599" actId="478"/>
          <ac:spMkLst>
            <pc:docMk/>
            <pc:sldMk cId="0" sldId="280"/>
            <ac:spMk id="12" creationId="{42F6092E-9425-4E42-B785-0FA787800944}"/>
          </ac:spMkLst>
        </pc:spChg>
        <pc:spChg chg="mod topLvl">
          <ac:chgData name="坂本 隆司" userId="1fdd8893d523520a" providerId="LiveId" clId="{CDC25404-780D-44F2-A26A-30C762CF3424}" dt="2018-10-03T06:40:29.361" v="342" actId="164"/>
          <ac:spMkLst>
            <pc:docMk/>
            <pc:sldMk cId="0" sldId="280"/>
            <ac:spMk id="16" creationId="{3A51AD83-BDC8-4C67-9CE0-9C7C67F5E788}"/>
          </ac:spMkLst>
        </pc:spChg>
        <pc:spChg chg="del mod topLvl">
          <ac:chgData name="坂本 隆司" userId="1fdd8893d523520a" providerId="LiveId" clId="{CDC25404-780D-44F2-A26A-30C762CF3424}" dt="2018-10-03T06:41:45.641" v="358" actId="478"/>
          <ac:spMkLst>
            <pc:docMk/>
            <pc:sldMk cId="0" sldId="280"/>
            <ac:spMk id="19" creationId="{0BD83A77-E614-4538-802E-EADDC214CAC4}"/>
          </ac:spMkLst>
        </pc:spChg>
        <pc:spChg chg="mod topLvl">
          <ac:chgData name="坂本 隆司" userId="1fdd8893d523520a" providerId="LiveId" clId="{CDC25404-780D-44F2-A26A-30C762CF3424}" dt="2018-10-03T06:46:29.803" v="531"/>
          <ac:spMkLst>
            <pc:docMk/>
            <pc:sldMk cId="0" sldId="280"/>
            <ac:spMk id="20" creationId="{7BB3B3AD-DE1F-4B35-895E-0C6C884CD9C9}"/>
          </ac:spMkLst>
        </pc:spChg>
        <pc:spChg chg="mod topLvl">
          <ac:chgData name="坂本 隆司" userId="1fdd8893d523520a" providerId="LiveId" clId="{CDC25404-780D-44F2-A26A-30C762CF3424}" dt="2018-10-03T06:46:47.045" v="575"/>
          <ac:spMkLst>
            <pc:docMk/>
            <pc:sldMk cId="0" sldId="280"/>
            <ac:spMk id="21" creationId="{95A6F41C-22A1-4D71-9FCA-CB9E19EF6B6C}"/>
          </ac:spMkLst>
        </pc:spChg>
        <pc:spChg chg="mod topLvl">
          <ac:chgData name="坂本 隆司" userId="1fdd8893d523520a" providerId="LiveId" clId="{CDC25404-780D-44F2-A26A-30C762CF3424}" dt="2018-10-03T06:46:39.305" v="553"/>
          <ac:spMkLst>
            <pc:docMk/>
            <pc:sldMk cId="0" sldId="280"/>
            <ac:spMk id="22" creationId="{320D6463-E28E-4D3C-8E08-B5EDF66CF3FD}"/>
          </ac:spMkLst>
        </pc:spChg>
        <pc:spChg chg="del mod topLvl">
          <ac:chgData name="坂本 隆司" userId="1fdd8893d523520a" providerId="LiveId" clId="{CDC25404-780D-44F2-A26A-30C762CF3424}" dt="2018-10-03T06:41:43.517" v="357" actId="478"/>
          <ac:spMkLst>
            <pc:docMk/>
            <pc:sldMk cId="0" sldId="280"/>
            <ac:spMk id="23" creationId="{2F328784-B1FB-4BFF-ACD0-CA3A9A19BBC5}"/>
          </ac:spMkLst>
        </pc:spChg>
        <pc:spChg chg="mod">
          <ac:chgData name="坂本 隆司" userId="1fdd8893d523520a" providerId="LiveId" clId="{CDC25404-780D-44F2-A26A-30C762CF3424}" dt="2018-10-03T06:43:36.763" v="372" actId="1036"/>
          <ac:spMkLst>
            <pc:docMk/>
            <pc:sldMk cId="0" sldId="280"/>
            <ac:spMk id="26" creationId="{54CFC1A7-0196-49DC-B5AF-2AF0E1393E1E}"/>
          </ac:spMkLst>
        </pc:spChg>
        <pc:spChg chg="add mod">
          <ac:chgData name="坂本 隆司" userId="1fdd8893d523520a" providerId="LiveId" clId="{CDC25404-780D-44F2-A26A-30C762CF3424}" dt="2018-10-03T06:44:36.795" v="376" actId="1076"/>
          <ac:spMkLst>
            <pc:docMk/>
            <pc:sldMk cId="0" sldId="280"/>
            <ac:spMk id="29" creationId="{EFCB3037-3A5B-4736-9C9D-5B0CC2E9C829}"/>
          </ac:spMkLst>
        </pc:spChg>
        <pc:spChg chg="add mod">
          <ac:chgData name="坂本 隆司" userId="1fdd8893d523520a" providerId="LiveId" clId="{CDC25404-780D-44F2-A26A-30C762CF3424}" dt="2018-10-03T06:44:36.795" v="376" actId="1076"/>
          <ac:spMkLst>
            <pc:docMk/>
            <pc:sldMk cId="0" sldId="280"/>
            <ac:spMk id="30" creationId="{3BD04423-1531-4F74-9337-79311B69FFC9}"/>
          </ac:spMkLst>
        </pc:spChg>
        <pc:spChg chg="add mod">
          <ac:chgData name="坂本 隆司" userId="1fdd8893d523520a" providerId="LiveId" clId="{CDC25404-780D-44F2-A26A-30C762CF3424}" dt="2018-10-03T06:44:36.795" v="376" actId="1076"/>
          <ac:spMkLst>
            <pc:docMk/>
            <pc:sldMk cId="0" sldId="280"/>
            <ac:spMk id="31" creationId="{BD329856-6432-4E33-AB87-81BF544B5EEF}"/>
          </ac:spMkLst>
        </pc:spChg>
        <pc:spChg chg="add mod">
          <ac:chgData name="坂本 隆司" userId="1fdd8893d523520a" providerId="LiveId" clId="{CDC25404-780D-44F2-A26A-30C762CF3424}" dt="2018-10-03T06:49:35.136" v="668" actId="403"/>
          <ac:spMkLst>
            <pc:docMk/>
            <pc:sldMk cId="0" sldId="280"/>
            <ac:spMk id="33" creationId="{EDDBE60D-64D5-4A64-B8C2-BDDE26B10D05}"/>
          </ac:spMkLst>
        </pc:spChg>
        <pc:spChg chg="mod">
          <ac:chgData name="坂本 隆司" userId="1fdd8893d523520a" providerId="LiveId" clId="{CDC25404-780D-44F2-A26A-30C762CF3424}" dt="2018-10-03T06:47:27.563" v="598" actId="1038"/>
          <ac:spMkLst>
            <pc:docMk/>
            <pc:sldMk cId="0" sldId="280"/>
            <ac:spMk id="37895" creationId="{C0DF52F9-5DE3-49AC-8445-1218F5B5FDD9}"/>
          </ac:spMkLst>
        </pc:spChg>
        <pc:spChg chg="mod">
          <ac:chgData name="坂本 隆司" userId="1fdd8893d523520a" providerId="LiveId" clId="{CDC25404-780D-44F2-A26A-30C762CF3424}" dt="2018-10-03T06:43:17.031" v="364" actId="164"/>
          <ac:spMkLst>
            <pc:docMk/>
            <pc:sldMk cId="0" sldId="280"/>
            <ac:spMk id="37900" creationId="{CFF3509C-3BC1-46C0-87CC-7A12DB0963C1}"/>
          </ac:spMkLst>
        </pc:spChg>
        <pc:spChg chg="mod">
          <ac:chgData name="坂本 隆司" userId="1fdd8893d523520a" providerId="LiveId" clId="{CDC25404-780D-44F2-A26A-30C762CF3424}" dt="2018-10-03T06:44:22.029" v="374" actId="1036"/>
          <ac:spMkLst>
            <pc:docMk/>
            <pc:sldMk cId="0" sldId="280"/>
            <ac:spMk id="37901" creationId="{A044F7DB-7AF7-4196-A216-52BEEEB23D59}"/>
          </ac:spMkLst>
        </pc:spChg>
        <pc:spChg chg="mod">
          <ac:chgData name="坂本 隆司" userId="1fdd8893d523520a" providerId="LiveId" clId="{CDC25404-780D-44F2-A26A-30C762CF3424}" dt="2018-10-03T06:43:17.031" v="364" actId="164"/>
          <ac:spMkLst>
            <pc:docMk/>
            <pc:sldMk cId="0" sldId="280"/>
            <ac:spMk id="37902" creationId="{16BB0FC5-C38F-4B06-BA9A-7AD8400E196A}"/>
          </ac:spMkLst>
        </pc:spChg>
        <pc:grpChg chg="add mod">
          <ac:chgData name="坂本 隆司" userId="1fdd8893d523520a" providerId="LiveId" clId="{CDC25404-780D-44F2-A26A-30C762CF3424}" dt="2018-10-03T06:43:17.031" v="364" actId="164"/>
          <ac:grpSpMkLst>
            <pc:docMk/>
            <pc:sldMk cId="0" sldId="280"/>
            <ac:grpSpMk id="4" creationId="{0653148A-958A-4382-87E0-41435214180E}"/>
          </ac:grpSpMkLst>
        </pc:grpChg>
        <pc:grpChg chg="add mod">
          <ac:chgData name="坂本 隆司" userId="1fdd8893d523520a" providerId="LiveId" clId="{CDC25404-780D-44F2-A26A-30C762CF3424}" dt="2018-10-03T06:43:22.840" v="365" actId="1076"/>
          <ac:grpSpMkLst>
            <pc:docMk/>
            <pc:sldMk cId="0" sldId="280"/>
            <ac:grpSpMk id="6" creationId="{1A6C66BE-7E3D-4AB7-8BE6-0717A1E6BA5A}"/>
          </ac:grpSpMkLst>
        </pc:grpChg>
        <pc:grpChg chg="del mod">
          <ac:chgData name="坂本 隆司" userId="1fdd8893d523520a" providerId="LiveId" clId="{CDC25404-780D-44F2-A26A-30C762CF3424}" dt="2018-10-03T06:39:31.826" v="333" actId="165"/>
          <ac:grpSpMkLst>
            <pc:docMk/>
            <pc:sldMk cId="0" sldId="280"/>
            <ac:grpSpMk id="37896" creationId="{38BD085A-4299-4BD2-8306-F81F61357FED}"/>
          </ac:grpSpMkLst>
        </pc:grpChg>
        <pc:grpChg chg="del mod topLvl">
          <ac:chgData name="坂本 隆司" userId="1fdd8893d523520a" providerId="LiveId" clId="{CDC25404-780D-44F2-A26A-30C762CF3424}" dt="2018-10-03T06:40:01.699" v="339" actId="165"/>
          <ac:grpSpMkLst>
            <pc:docMk/>
            <pc:sldMk cId="0" sldId="280"/>
            <ac:grpSpMk id="37907" creationId="{25D4A18A-E9B9-42ED-979B-AF2015FC09C8}"/>
          </ac:grpSpMkLst>
        </pc:grpChg>
        <pc:picChg chg="add mod">
          <ac:chgData name="坂本 隆司" userId="1fdd8893d523520a" providerId="LiveId" clId="{CDC25404-780D-44F2-A26A-30C762CF3424}" dt="2018-10-03T06:44:36.795" v="376" actId="1076"/>
          <ac:picMkLst>
            <pc:docMk/>
            <pc:sldMk cId="0" sldId="280"/>
            <ac:picMk id="32" creationId="{6470E957-6BF5-4457-9876-8668BE430C24}"/>
          </ac:picMkLst>
        </pc:picChg>
        <pc:picChg chg="mod">
          <ac:chgData name="坂本 隆司" userId="1fdd8893d523520a" providerId="LiveId" clId="{CDC25404-780D-44F2-A26A-30C762CF3424}" dt="2018-10-03T06:47:12.852" v="579" actId="1076"/>
          <ac:picMkLst>
            <pc:docMk/>
            <pc:sldMk cId="0" sldId="280"/>
            <ac:picMk id="37894" creationId="{470E7B94-60C0-4E87-8CA9-6C6E64DBF2AF}"/>
          </ac:picMkLst>
        </pc:picChg>
        <pc:picChg chg="mod">
          <ac:chgData name="坂本 隆司" userId="1fdd8893d523520a" providerId="LiveId" clId="{CDC25404-780D-44F2-A26A-30C762CF3424}" dt="2018-10-03T06:43:17.031" v="364" actId="164"/>
          <ac:picMkLst>
            <pc:docMk/>
            <pc:sldMk cId="0" sldId="280"/>
            <ac:picMk id="37906" creationId="{7BDE622A-50C8-4C12-A5ED-F8AA5238CA5F}"/>
          </ac:picMkLst>
        </pc:picChg>
      </pc:sldChg>
      <pc:sldChg chg="addSp delSp modSp">
        <pc:chgData name="坂本 隆司" userId="1fdd8893d523520a" providerId="LiveId" clId="{CDC25404-780D-44F2-A26A-30C762CF3424}" dt="2018-10-03T06:21:04.579" v="43" actId="14100"/>
        <pc:sldMkLst>
          <pc:docMk/>
          <pc:sldMk cId="0" sldId="301"/>
        </pc:sldMkLst>
        <pc:spChg chg="mod">
          <ac:chgData name="坂本 隆司" userId="1fdd8893d523520a" providerId="LiveId" clId="{CDC25404-780D-44F2-A26A-30C762CF3424}" dt="2018-10-03T06:19:56.979" v="34"/>
          <ac:spMkLst>
            <pc:docMk/>
            <pc:sldMk cId="0" sldId="301"/>
            <ac:spMk id="16387" creationId="{3BE7C569-5808-47F5-A3BE-19C934661EF0}"/>
          </ac:spMkLst>
        </pc:spChg>
        <pc:picChg chg="add mod modCrop">
          <ac:chgData name="坂本 隆司" userId="1fdd8893d523520a" providerId="LiveId" clId="{CDC25404-780D-44F2-A26A-30C762CF3424}" dt="2018-10-03T06:21:04.579" v="43" actId="14100"/>
          <ac:picMkLst>
            <pc:docMk/>
            <pc:sldMk cId="0" sldId="301"/>
            <ac:picMk id="2" creationId="{10787264-AD9F-4EA8-83C0-64CA450E7A1D}"/>
          </ac:picMkLst>
        </pc:picChg>
        <pc:picChg chg="del">
          <ac:chgData name="坂本 隆司" userId="1fdd8893d523520a" providerId="LiveId" clId="{CDC25404-780D-44F2-A26A-30C762CF3424}" dt="2018-10-03T06:20:20.514" v="35" actId="478"/>
          <ac:picMkLst>
            <pc:docMk/>
            <pc:sldMk cId="0" sldId="301"/>
            <ac:picMk id="16390" creationId="{FB856CBE-E420-476A-86AB-E58213CE7931}"/>
          </ac:picMkLst>
        </pc:picChg>
      </pc:sldChg>
      <pc:sldChg chg="addSp delSp modSp">
        <pc:chgData name="坂本 隆司" userId="1fdd8893d523520a" providerId="LiveId" clId="{CDC25404-780D-44F2-A26A-30C762CF3424}" dt="2018-10-03T06:23:42.466" v="57" actId="732"/>
        <pc:sldMkLst>
          <pc:docMk/>
          <pc:sldMk cId="0" sldId="302"/>
        </pc:sldMkLst>
        <pc:spChg chg="mod">
          <ac:chgData name="坂本 隆司" userId="1fdd8893d523520a" providerId="LiveId" clId="{CDC25404-780D-44F2-A26A-30C762CF3424}" dt="2018-10-03T06:23:01.944" v="48"/>
          <ac:spMkLst>
            <pc:docMk/>
            <pc:sldMk cId="0" sldId="302"/>
            <ac:spMk id="17411" creationId="{6C7E0597-722C-4AC3-8155-5E8EA2EDF327}"/>
          </ac:spMkLst>
        </pc:spChg>
        <pc:picChg chg="add mod modCrop">
          <ac:chgData name="坂本 隆司" userId="1fdd8893d523520a" providerId="LiveId" clId="{CDC25404-780D-44F2-A26A-30C762CF3424}" dt="2018-10-03T06:23:42.466" v="57" actId="732"/>
          <ac:picMkLst>
            <pc:docMk/>
            <pc:sldMk cId="0" sldId="302"/>
            <ac:picMk id="2" creationId="{AFA571AE-332C-4736-B50E-3793E24E31D6}"/>
          </ac:picMkLst>
        </pc:picChg>
        <pc:picChg chg="del">
          <ac:chgData name="坂本 隆司" userId="1fdd8893d523520a" providerId="LiveId" clId="{CDC25404-780D-44F2-A26A-30C762CF3424}" dt="2018-10-03T06:22:58.881" v="44" actId="478"/>
          <ac:picMkLst>
            <pc:docMk/>
            <pc:sldMk cId="0" sldId="302"/>
            <ac:picMk id="17414" creationId="{C9B0DE7B-BE30-40F7-BB54-1FF261FB5154}"/>
          </ac:picMkLst>
        </pc:picChg>
      </pc:sldChg>
      <pc:sldChg chg="addSp delSp modSp">
        <pc:chgData name="坂本 隆司" userId="1fdd8893d523520a" providerId="LiveId" clId="{CDC25404-780D-44F2-A26A-30C762CF3424}" dt="2018-10-03T06:32:17.997" v="331" actId="732"/>
        <pc:sldMkLst>
          <pc:docMk/>
          <pc:sldMk cId="0" sldId="303"/>
        </pc:sldMkLst>
        <pc:spChg chg="mod">
          <ac:chgData name="坂本 隆司" userId="1fdd8893d523520a" providerId="LiveId" clId="{CDC25404-780D-44F2-A26A-30C762CF3424}" dt="2018-10-03T06:23:54.907" v="61"/>
          <ac:spMkLst>
            <pc:docMk/>
            <pc:sldMk cId="0" sldId="303"/>
            <ac:spMk id="18435" creationId="{69398EAB-2924-45EA-A90C-CA60527DE24C}"/>
          </ac:spMkLst>
        </pc:spChg>
        <pc:picChg chg="add mod modCrop">
          <ac:chgData name="坂本 隆司" userId="1fdd8893d523520a" providerId="LiveId" clId="{CDC25404-780D-44F2-A26A-30C762CF3424}" dt="2018-10-03T06:32:17.997" v="331" actId="732"/>
          <ac:picMkLst>
            <pc:docMk/>
            <pc:sldMk cId="0" sldId="303"/>
            <ac:picMk id="2" creationId="{F058B65C-0E90-4D42-A0EE-779738313340}"/>
          </ac:picMkLst>
        </pc:picChg>
        <pc:picChg chg="del mod">
          <ac:chgData name="坂本 隆司" userId="1fdd8893d523520a" providerId="LiveId" clId="{CDC25404-780D-44F2-A26A-30C762CF3424}" dt="2018-10-03T06:31:22.365" v="321" actId="478"/>
          <ac:picMkLst>
            <pc:docMk/>
            <pc:sldMk cId="0" sldId="303"/>
            <ac:picMk id="18438" creationId="{92A15989-4BD9-4DD5-9440-A0D875EC57BA}"/>
          </ac:picMkLst>
        </pc:picChg>
      </pc:sldChg>
      <pc:sldChg chg="delSp del">
        <pc:chgData name="坂本 隆司" userId="1fdd8893d523520a" providerId="LiveId" clId="{CDC25404-780D-44F2-A26A-30C762CF3424}" dt="2018-10-03T06:26:25.357" v="78" actId="2696"/>
        <pc:sldMkLst>
          <pc:docMk/>
          <pc:sldMk cId="0" sldId="304"/>
        </pc:sldMkLst>
        <pc:spChg chg="del">
          <ac:chgData name="坂本 隆司" userId="1fdd8893d523520a" providerId="LiveId" clId="{CDC25404-780D-44F2-A26A-30C762CF3424}" dt="2018-10-03T06:25:47.197" v="77" actId="478"/>
          <ac:spMkLst>
            <pc:docMk/>
            <pc:sldMk cId="0" sldId="304"/>
            <ac:spMk id="19462" creationId="{5D06F05E-6A60-4A95-A5F1-C142DBEC8E39}"/>
          </ac:spMkLst>
        </pc:spChg>
        <pc:picChg chg="del">
          <ac:chgData name="坂本 隆司" userId="1fdd8893d523520a" providerId="LiveId" clId="{CDC25404-780D-44F2-A26A-30C762CF3424}" dt="2018-10-03T06:25:41.226" v="73" actId="478"/>
          <ac:picMkLst>
            <pc:docMk/>
            <pc:sldMk cId="0" sldId="304"/>
            <ac:picMk id="19463" creationId="{DB08AE6F-A3B5-4607-AAA2-96C2F86591F4}"/>
          </ac:picMkLst>
        </pc:picChg>
        <pc:picChg chg="del">
          <ac:chgData name="坂本 隆司" userId="1fdd8893d523520a" providerId="LiveId" clId="{CDC25404-780D-44F2-A26A-30C762CF3424}" dt="2018-10-03T06:25:42.111" v="74" actId="478"/>
          <ac:picMkLst>
            <pc:docMk/>
            <pc:sldMk cId="0" sldId="304"/>
            <ac:picMk id="19465" creationId="{6583C464-0B14-4835-8AA5-AF15A184C4EF}"/>
          </ac:picMkLst>
        </pc:picChg>
        <pc:picChg chg="del">
          <ac:chgData name="坂本 隆司" userId="1fdd8893d523520a" providerId="LiveId" clId="{CDC25404-780D-44F2-A26A-30C762CF3424}" dt="2018-10-03T06:25:43.189" v="75" actId="478"/>
          <ac:picMkLst>
            <pc:docMk/>
            <pc:sldMk cId="0" sldId="304"/>
            <ac:picMk id="19466" creationId="{FA98E4C1-02F6-4A1D-B3D1-4CB39030D078}"/>
          </ac:picMkLst>
        </pc:picChg>
        <pc:picChg chg="del">
          <ac:chgData name="坂本 隆司" userId="1fdd8893d523520a" providerId="LiveId" clId="{CDC25404-780D-44F2-A26A-30C762CF3424}" dt="2018-10-03T06:25:45.203" v="76" actId="478"/>
          <ac:picMkLst>
            <pc:docMk/>
            <pc:sldMk cId="0" sldId="304"/>
            <ac:picMk id="19468" creationId="{DC648337-6500-42E4-8863-829F923A3ED1}"/>
          </ac:picMkLst>
        </pc:picChg>
      </pc:sldChg>
      <pc:sldChg chg="modSp">
        <pc:chgData name="坂本 隆司" userId="1fdd8893d523520a" providerId="LiveId" clId="{CDC25404-780D-44F2-A26A-30C762CF3424}" dt="2018-10-03T06:13:27.761" v="5"/>
        <pc:sldMkLst>
          <pc:docMk/>
          <pc:sldMk cId="0" sldId="314"/>
        </pc:sldMkLst>
        <pc:spChg chg="mod">
          <ac:chgData name="坂本 隆司" userId="1fdd8893d523520a" providerId="LiveId" clId="{CDC25404-780D-44F2-A26A-30C762CF3424}" dt="2018-10-03T06:13:27.761" v="5"/>
          <ac:spMkLst>
            <pc:docMk/>
            <pc:sldMk cId="0" sldId="314"/>
            <ac:spMk id="11" creationId="{59E14167-5108-4421-A30E-7A9F257E3EE1}"/>
          </ac:spMkLst>
        </pc:spChg>
      </pc:sldChg>
      <pc:sldChg chg="addSp delSp modSp add ord">
        <pc:chgData name="坂本 隆司" userId="1fdd8893d523520a" providerId="LiveId" clId="{CDC25404-780D-44F2-A26A-30C762CF3424}" dt="2018-10-03T06:55:03.593" v="688" actId="14100"/>
        <pc:sldMkLst>
          <pc:docMk/>
          <pc:sldMk cId="3208271643" sldId="322"/>
        </pc:sldMkLst>
        <pc:picChg chg="del">
          <ac:chgData name="坂本 隆司" userId="1fdd8893d523520a" providerId="LiveId" clId="{CDC25404-780D-44F2-A26A-30C762CF3424}" dt="2018-10-03T06:53:29.975" v="670" actId="478"/>
          <ac:picMkLst>
            <pc:docMk/>
            <pc:sldMk cId="3208271643" sldId="322"/>
            <ac:picMk id="2" creationId="{F058B65C-0E90-4D42-A0EE-779738313340}"/>
          </ac:picMkLst>
        </pc:picChg>
        <pc:picChg chg="add mod modCrop">
          <ac:chgData name="坂本 隆司" userId="1fdd8893d523520a" providerId="LiveId" clId="{CDC25404-780D-44F2-A26A-30C762CF3424}" dt="2018-10-03T06:55:03.593" v="688" actId="14100"/>
          <ac:picMkLst>
            <pc:docMk/>
            <pc:sldMk cId="3208271643" sldId="322"/>
            <ac:picMk id="3" creationId="{C308410D-1529-4F3C-86CE-958017DD94AF}"/>
          </ac:picMkLst>
        </pc:picChg>
      </pc:sldChg>
      <pc:sldChg chg="addSp modSp add">
        <pc:chgData name="坂本 隆司" userId="1fdd8893d523520a" providerId="LiveId" clId="{CDC25404-780D-44F2-A26A-30C762CF3424}" dt="2018-10-03T06:54:29.148" v="681" actId="1036"/>
        <pc:sldMkLst>
          <pc:docMk/>
          <pc:sldMk cId="2607786085" sldId="323"/>
        </pc:sldMkLst>
        <pc:picChg chg="add mod modCrop">
          <ac:chgData name="坂本 隆司" userId="1fdd8893d523520a" providerId="LiveId" clId="{CDC25404-780D-44F2-A26A-30C762CF3424}" dt="2018-10-03T06:54:29.148" v="681" actId="1036"/>
          <ac:picMkLst>
            <pc:docMk/>
            <pc:sldMk cId="2607786085" sldId="323"/>
            <ac:picMk id="2" creationId="{8B40B121-01FF-4F92-B561-162632EA376B}"/>
          </ac:picMkLst>
        </pc:picChg>
      </pc:sldChg>
    </pc:docChg>
  </pc:docChgLst>
  <pc:docChgLst>
    <pc:chgData name="坂本 隆司" userId="1fdd8893d523520a" providerId="LiveId" clId="{27330F92-BE9F-4DD3-B729-3BA7EA95AE36}"/>
    <pc:docChg chg="custSel addSld modSld">
      <pc:chgData name="坂本 隆司" userId="1fdd8893d523520a" providerId="LiveId" clId="{27330F92-BE9F-4DD3-B729-3BA7EA95AE36}" dt="2018-10-03T06:05:43.706" v="222"/>
      <pc:docMkLst>
        <pc:docMk/>
      </pc:docMkLst>
      <pc:sldChg chg="modSp">
        <pc:chgData name="坂本 隆司" userId="1fdd8893d523520a" providerId="LiveId" clId="{27330F92-BE9F-4DD3-B729-3BA7EA95AE36}" dt="2018-10-03T06:00:39.453" v="92" actId="20577"/>
        <pc:sldMkLst>
          <pc:docMk/>
          <pc:sldMk cId="0" sldId="260"/>
        </pc:sldMkLst>
        <pc:spChg chg="mod">
          <ac:chgData name="坂本 隆司" userId="1fdd8893d523520a" providerId="LiveId" clId="{27330F92-BE9F-4DD3-B729-3BA7EA95AE36}" dt="2018-10-03T06:00:39.453" v="92" actId="20577"/>
          <ac:spMkLst>
            <pc:docMk/>
            <pc:sldMk cId="0" sldId="260"/>
            <ac:spMk id="6" creationId="{66E80267-EED8-4678-84E8-70E700410EB0}"/>
          </ac:spMkLst>
        </pc:spChg>
        <pc:spChg chg="mod">
          <ac:chgData name="坂本 隆司" userId="1fdd8893d523520a" providerId="LiveId" clId="{27330F92-BE9F-4DD3-B729-3BA7EA95AE36}" dt="2018-10-03T05:59:59.515" v="9"/>
          <ac:spMkLst>
            <pc:docMk/>
            <pc:sldMk cId="0" sldId="260"/>
            <ac:spMk id="8" creationId="{8A031CB4-42D1-483D-8CC9-2F15ABF9D964}"/>
          </ac:spMkLst>
        </pc:spChg>
      </pc:sldChg>
      <pc:sldChg chg="modSp">
        <pc:chgData name="坂本 隆司" userId="1fdd8893d523520a" providerId="LiveId" clId="{27330F92-BE9F-4DD3-B729-3BA7EA95AE36}" dt="2018-10-03T06:05:43.706" v="222"/>
        <pc:sldMkLst>
          <pc:docMk/>
          <pc:sldMk cId="0" sldId="314"/>
        </pc:sldMkLst>
        <pc:spChg chg="mod">
          <ac:chgData name="坂本 隆司" userId="1fdd8893d523520a" providerId="LiveId" clId="{27330F92-BE9F-4DD3-B729-3BA7EA95AE36}" dt="2018-10-03T06:05:43.706" v="222"/>
          <ac:spMkLst>
            <pc:docMk/>
            <pc:sldMk cId="0" sldId="314"/>
            <ac:spMk id="11" creationId="{59E14167-5108-4421-A30E-7A9F257E3EE1}"/>
          </ac:spMkLst>
        </pc:spChg>
      </pc:sldChg>
      <pc:sldChg chg="addSp delSp modSp add">
        <pc:chgData name="坂本 隆司" userId="1fdd8893d523520a" providerId="LiveId" clId="{27330F92-BE9F-4DD3-B729-3BA7EA95AE36}" dt="2018-10-03T06:03:19.976" v="206" actId="14100"/>
        <pc:sldMkLst>
          <pc:docMk/>
          <pc:sldMk cId="448131019" sldId="319"/>
        </pc:sldMkLst>
        <pc:spChg chg="mod">
          <ac:chgData name="坂本 隆司" userId="1fdd8893d523520a" providerId="LiveId" clId="{27330F92-BE9F-4DD3-B729-3BA7EA95AE36}" dt="2018-10-03T06:01:47.969" v="169"/>
          <ac:spMkLst>
            <pc:docMk/>
            <pc:sldMk cId="448131019" sldId="319"/>
            <ac:spMk id="12293" creationId="{985AD285-29D8-4655-B601-955D53EEE16A}"/>
          </ac:spMkLst>
        </pc:spChg>
        <pc:grpChg chg="del">
          <ac:chgData name="坂本 隆司" userId="1fdd8893d523520a" providerId="LiveId" clId="{27330F92-BE9F-4DD3-B729-3BA7EA95AE36}" dt="2018-10-03T06:01:24.531" v="125" actId="478"/>
          <ac:grpSpMkLst>
            <pc:docMk/>
            <pc:sldMk cId="448131019" sldId="319"/>
            <ac:grpSpMk id="12294" creationId="{4AAEA697-310F-4D55-A5BB-D12E3F7D70B3}"/>
          </ac:grpSpMkLst>
        </pc:grpChg>
        <pc:picChg chg="add mod modCrop">
          <ac:chgData name="坂本 隆司" userId="1fdd8893d523520a" providerId="LiveId" clId="{27330F92-BE9F-4DD3-B729-3BA7EA95AE36}" dt="2018-10-03T06:03:19.976" v="206" actId="14100"/>
          <ac:picMkLst>
            <pc:docMk/>
            <pc:sldMk cId="448131019" sldId="319"/>
            <ac:picMk id="2" creationId="{65457E01-5ACF-44D6-9E43-7D18C6C623B1}"/>
          </ac:picMkLst>
        </pc:picChg>
      </pc:sldChg>
      <pc:sldChg chg="addSp delSp modSp add">
        <pc:chgData name="坂本 隆司" userId="1fdd8893d523520a" providerId="LiveId" clId="{27330F92-BE9F-4DD3-B729-3BA7EA95AE36}" dt="2018-10-03T06:04:15.105" v="210" actId="14100"/>
        <pc:sldMkLst>
          <pc:docMk/>
          <pc:sldMk cId="2374219944" sldId="320"/>
        </pc:sldMkLst>
        <pc:spChg chg="del mod topLvl">
          <ac:chgData name="坂本 隆司" userId="1fdd8893d523520a" providerId="LiveId" clId="{27330F92-BE9F-4DD3-B729-3BA7EA95AE36}" dt="2018-10-03T06:01:30.276" v="127" actId="478"/>
          <ac:spMkLst>
            <pc:docMk/>
            <pc:sldMk cId="2374219944" sldId="320"/>
            <ac:spMk id="11" creationId="{69C2D225-4394-4353-9A18-9614BEFB9A6D}"/>
          </ac:spMkLst>
        </pc:spChg>
        <pc:spChg chg="topLvl">
          <ac:chgData name="坂本 隆司" userId="1fdd8893d523520a" providerId="LiveId" clId="{27330F92-BE9F-4DD3-B729-3BA7EA95AE36}" dt="2018-10-03T06:01:30.276" v="127" actId="478"/>
          <ac:spMkLst>
            <pc:docMk/>
            <pc:sldMk cId="2374219944" sldId="320"/>
            <ac:spMk id="12" creationId="{25071CC4-6D5C-4BCB-AF1B-E4F537AB6315}"/>
          </ac:spMkLst>
        </pc:spChg>
        <pc:spChg chg="mod">
          <ac:chgData name="坂本 隆司" userId="1fdd8893d523520a" providerId="LiveId" clId="{27330F92-BE9F-4DD3-B729-3BA7EA95AE36}" dt="2018-10-03T06:01:44.575" v="165"/>
          <ac:spMkLst>
            <pc:docMk/>
            <pc:sldMk cId="2374219944" sldId="320"/>
            <ac:spMk id="12293" creationId="{985AD285-29D8-4655-B601-955D53EEE16A}"/>
          </ac:spMkLst>
        </pc:spChg>
        <pc:grpChg chg="del">
          <ac:chgData name="坂本 隆司" userId="1fdd8893d523520a" providerId="LiveId" clId="{27330F92-BE9F-4DD3-B729-3BA7EA95AE36}" dt="2018-10-03T06:01:30.276" v="127" actId="478"/>
          <ac:grpSpMkLst>
            <pc:docMk/>
            <pc:sldMk cId="2374219944" sldId="320"/>
            <ac:grpSpMk id="12294" creationId="{4AAEA697-310F-4D55-A5BB-D12E3F7D70B3}"/>
          </ac:grpSpMkLst>
        </pc:grpChg>
        <pc:picChg chg="add mod">
          <ac:chgData name="坂本 隆司" userId="1fdd8893d523520a" providerId="LiveId" clId="{27330F92-BE9F-4DD3-B729-3BA7EA95AE36}" dt="2018-10-03T06:04:15.105" v="210" actId="14100"/>
          <ac:picMkLst>
            <pc:docMk/>
            <pc:sldMk cId="2374219944" sldId="320"/>
            <ac:picMk id="3" creationId="{CA78EBCE-E20C-4651-878A-0095291D6968}"/>
          </ac:picMkLst>
        </pc:picChg>
      </pc:sldChg>
      <pc:sldChg chg="addSp delSp modSp add">
        <pc:chgData name="坂本 隆司" userId="1fdd8893d523520a" providerId="LiveId" clId="{27330F92-BE9F-4DD3-B729-3BA7EA95AE36}" dt="2018-10-03T06:05:05.355" v="218" actId="208"/>
        <pc:sldMkLst>
          <pc:docMk/>
          <pc:sldMk cId="3334690687" sldId="321"/>
        </pc:sldMkLst>
        <pc:spChg chg="mod">
          <ac:chgData name="坂本 隆司" userId="1fdd8893d523520a" providerId="LiveId" clId="{27330F92-BE9F-4DD3-B729-3BA7EA95AE36}" dt="2018-10-03T06:02:00.092" v="200"/>
          <ac:spMkLst>
            <pc:docMk/>
            <pc:sldMk cId="3334690687" sldId="321"/>
            <ac:spMk id="12293" creationId="{985AD285-29D8-4655-B601-955D53EEE16A}"/>
          </ac:spMkLst>
        </pc:spChg>
        <pc:grpChg chg="del">
          <ac:chgData name="坂本 隆司" userId="1fdd8893d523520a" providerId="LiveId" clId="{27330F92-BE9F-4DD3-B729-3BA7EA95AE36}" dt="2018-10-03T06:01:05.667" v="96" actId="478"/>
          <ac:grpSpMkLst>
            <pc:docMk/>
            <pc:sldMk cId="3334690687" sldId="321"/>
            <ac:grpSpMk id="12294" creationId="{4AAEA697-310F-4D55-A5BB-D12E3F7D70B3}"/>
          </ac:grpSpMkLst>
        </pc:grpChg>
        <pc:picChg chg="add mod modCrop">
          <ac:chgData name="坂本 隆司" userId="1fdd8893d523520a" providerId="LiveId" clId="{27330F92-BE9F-4DD3-B729-3BA7EA95AE36}" dt="2018-10-03T06:05:05.355" v="218" actId="208"/>
          <ac:picMkLst>
            <pc:docMk/>
            <pc:sldMk cId="3334690687" sldId="321"/>
            <ac:picMk id="2" creationId="{AB39DEBB-C3E3-4FD5-A9CB-CC44984E9D4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9856C2-E729-47C5-B755-489CEA02DAAB}"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kumimoji="1" lang="ja-JP" altLang="en-US"/>
        </a:p>
      </dgm:t>
    </dgm:pt>
    <dgm:pt modelId="{57498A95-CFAE-4DD5-846F-F35E0DCC6320}">
      <dgm:prSet phldrT="[テキスト]"/>
      <dgm:spPr/>
      <dgm:t>
        <a:bodyPr/>
        <a:lstStyle/>
        <a:p>
          <a:r>
            <a:rPr kumimoji="1" lang="ja-JP" altLang="en-US">
              <a:latin typeface="HG丸ｺﾞｼｯｸM-PRO" panose="020F0600000000000000" pitchFamily="50" charset="-128"/>
              <a:ea typeface="HG丸ｺﾞｼｯｸM-PRO" panose="020F0600000000000000" pitchFamily="50" charset="-128"/>
            </a:rPr>
            <a:t>議会運営委員会</a:t>
          </a:r>
        </a:p>
      </dgm:t>
    </dgm:pt>
    <dgm:pt modelId="{41061316-C233-4513-8DEE-8302759A170D}" type="parTrans" cxnId="{DEBFE9A3-26F4-4E6B-88EB-CA1C37589B76}">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A37BD2D3-9BE5-4F19-A358-F59843997BBA}" type="sibTrans" cxnId="{DEBFE9A3-26F4-4E6B-88EB-CA1C37589B76}">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3178AD7C-B639-4D12-96BA-91B7C93FFDC6}">
      <dgm:prSet phldrT="[テキスト]" custT="1"/>
      <dgm:spPr/>
      <dgm:t>
        <a:bodyPr/>
        <a:lstStyle/>
        <a:p>
          <a:pPr algn="l"/>
          <a:r>
            <a:rPr lang="ja-JP" altLang="en-US" sz="1800" dirty="0">
              <a:latin typeface="HG丸ｺﾞｼｯｸM-PRO" panose="020F0600000000000000" pitchFamily="50" charset="-128"/>
              <a:ea typeface="HG丸ｺﾞｼｯｸM-PRO" panose="020F0600000000000000" pitchFamily="50" charset="-128"/>
            </a:rPr>
            <a:t>議会運営に関する事項等を審査する</a:t>
          </a:r>
          <a:endParaRPr kumimoji="1" lang="ja-JP" altLang="en-US" sz="1800" dirty="0">
            <a:latin typeface="HG丸ｺﾞｼｯｸM-PRO" panose="020F0600000000000000" pitchFamily="50" charset="-128"/>
            <a:ea typeface="HG丸ｺﾞｼｯｸM-PRO" panose="020F0600000000000000" pitchFamily="50" charset="-128"/>
          </a:endParaRPr>
        </a:p>
      </dgm:t>
    </dgm:pt>
    <dgm:pt modelId="{B95DD3AD-85D8-48F0-A5FF-360A33208EE3}" type="parTrans" cxnId="{F6E52FE6-63F7-4847-B7EF-45B1E062A38F}">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0FA9A127-CCAE-436C-B8AE-EE725C248946}" type="sibTrans" cxnId="{F6E52FE6-63F7-4847-B7EF-45B1E062A38F}">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A0018082-9EF4-497B-B07F-02A28EB77612}">
      <dgm:prSet phldrT="[テキスト]"/>
      <dgm:spPr/>
      <dgm:t>
        <a:bodyPr/>
        <a:lstStyle/>
        <a:p>
          <a:r>
            <a:rPr kumimoji="1" lang="ja-JP" altLang="en-US">
              <a:latin typeface="HG丸ｺﾞｼｯｸM-PRO" panose="020F0600000000000000" pitchFamily="50" charset="-128"/>
              <a:ea typeface="HG丸ｺﾞｼｯｸM-PRO" panose="020F0600000000000000" pitchFamily="50" charset="-128"/>
            </a:rPr>
            <a:t>常任委員会</a:t>
          </a:r>
        </a:p>
      </dgm:t>
    </dgm:pt>
    <dgm:pt modelId="{FA41557C-B984-426F-A2D0-62A18C9C0A99}" type="parTrans" cxnId="{0F3D1414-17A1-43BA-8CC9-99BDDC7E69A9}">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31490D50-A736-4859-B9BB-4A4CA7317AA1}" type="sibTrans" cxnId="{0F3D1414-17A1-43BA-8CC9-99BDDC7E69A9}">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153C79AD-98D8-4D3B-AC30-C38587C56323}">
      <dgm:prSet phldrT="[テキスト]" custT="1"/>
      <dgm:spPr/>
      <dgm:t>
        <a:bodyPr/>
        <a:lstStyle/>
        <a:p>
          <a:r>
            <a:rPr lang="ja-JP" altLang="en-US" sz="1800" dirty="0">
              <a:latin typeface="HG丸ｺﾞｼｯｸM-PRO" panose="020F0600000000000000" pitchFamily="50" charset="-128"/>
              <a:ea typeface="HG丸ｺﾞｼｯｸM-PRO" panose="020F0600000000000000" pitchFamily="50" charset="-128"/>
            </a:rPr>
            <a:t>総務委員会　文教福祉委員会　環境生活委員会</a:t>
          </a:r>
          <a:endParaRPr kumimoji="1" lang="ja-JP" altLang="en-US" sz="1800" dirty="0">
            <a:latin typeface="HG丸ｺﾞｼｯｸM-PRO" panose="020F0600000000000000" pitchFamily="50" charset="-128"/>
            <a:ea typeface="HG丸ｺﾞｼｯｸM-PRO" panose="020F0600000000000000" pitchFamily="50" charset="-128"/>
          </a:endParaRPr>
        </a:p>
      </dgm:t>
    </dgm:pt>
    <dgm:pt modelId="{41E7F412-6598-4F53-9ECA-CE917BDDDD36}" type="parTrans" cxnId="{66A06EA3-0809-4498-BFD0-9010564F0AF3}">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9444A45E-65C8-4381-9FE4-AB7755519E6D}" type="sibTrans" cxnId="{66A06EA3-0809-4498-BFD0-9010564F0AF3}">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B955E526-EE3E-437C-871D-855F696387E7}">
      <dgm:prSet phldrT="[テキスト]"/>
      <dgm:spPr/>
      <dgm:t>
        <a:bodyPr/>
        <a:lstStyle/>
        <a:p>
          <a:r>
            <a:rPr kumimoji="1" lang="ja-JP" altLang="en-US">
              <a:latin typeface="HG丸ｺﾞｼｯｸM-PRO" panose="020F0600000000000000" pitchFamily="50" charset="-128"/>
              <a:ea typeface="HG丸ｺﾞｼｯｸM-PRO" panose="020F0600000000000000" pitchFamily="50" charset="-128"/>
            </a:rPr>
            <a:t>特別委員会</a:t>
          </a:r>
        </a:p>
      </dgm:t>
    </dgm:pt>
    <dgm:pt modelId="{82071C60-8320-4CC9-83BF-AF2E6A3C7B4C}" type="parTrans" cxnId="{2F8C6AD4-3E51-47EC-BB73-7040E441D996}">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808FC8F3-739C-47C5-8F20-2EBCEB87D32A}" type="sibTrans" cxnId="{2F8C6AD4-3E51-47EC-BB73-7040E441D996}">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BED8FEF8-590E-426F-BAB1-4F36A20B7F5E}">
      <dgm:prSet phldrT="[テキスト]" custT="1"/>
      <dgm:spPr/>
      <dgm:t>
        <a:bodyPr/>
        <a:lstStyle/>
        <a:p>
          <a:r>
            <a:rPr kumimoji="1" lang="ja-JP" altLang="en-US" sz="1800" dirty="0">
              <a:latin typeface="HG丸ｺﾞｼｯｸM-PRO" panose="020F0600000000000000" pitchFamily="50" charset="-128"/>
              <a:ea typeface="HG丸ｺﾞｼｯｸM-PRO" panose="020F0600000000000000" pitchFamily="50" charset="-128"/>
            </a:rPr>
            <a:t>予算審査特別委員会　決算特別委員会</a:t>
          </a:r>
        </a:p>
      </dgm:t>
    </dgm:pt>
    <dgm:pt modelId="{BC8192BC-18C0-4FC6-8C06-27E03C94D93B}" type="parTrans" cxnId="{C04BEC3C-1C47-4F92-B0DD-00D3B6A78FBA}">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FBEAE4B2-BE03-4A86-BE42-5BE798B893B2}" type="sibTrans" cxnId="{C04BEC3C-1C47-4F92-B0DD-00D3B6A78FBA}">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E3E1A246-25A6-41FA-9497-273AE4AEB121}">
      <dgm:prSet phldrT="[テキスト]"/>
      <dgm:spPr/>
      <dgm:t>
        <a:bodyPr/>
        <a:lstStyle/>
        <a:p>
          <a:r>
            <a:rPr kumimoji="1" lang="ja-JP" altLang="en-US">
              <a:latin typeface="HG丸ｺﾞｼｯｸM-PRO" panose="020F0600000000000000" pitchFamily="50" charset="-128"/>
              <a:ea typeface="HG丸ｺﾞｼｯｸM-PRO" panose="020F0600000000000000" pitchFamily="50" charset="-128"/>
            </a:rPr>
            <a:t>広報委員会</a:t>
          </a:r>
        </a:p>
      </dgm:t>
    </dgm:pt>
    <dgm:pt modelId="{F8300EF7-8AF5-4206-8F98-6D8D0083B733}" type="parTrans" cxnId="{F6E19C90-B961-4B29-9E9F-A64E6F13EED1}">
      <dgm:prSet/>
      <dgm:spPr/>
      <dgm:t>
        <a:bodyPr/>
        <a:lstStyle/>
        <a:p>
          <a:endParaRPr kumimoji="1" lang="ja-JP" altLang="en-US"/>
        </a:p>
      </dgm:t>
    </dgm:pt>
    <dgm:pt modelId="{5DFA8877-8173-4FD7-99F5-015AE4729339}" type="sibTrans" cxnId="{F6E19C90-B961-4B29-9E9F-A64E6F13EED1}">
      <dgm:prSet/>
      <dgm:spPr/>
      <dgm:t>
        <a:bodyPr/>
        <a:lstStyle/>
        <a:p>
          <a:endParaRPr kumimoji="1" lang="ja-JP" altLang="en-US"/>
        </a:p>
      </dgm:t>
    </dgm:pt>
    <dgm:pt modelId="{94706C9E-56A2-4A86-A7E4-D762F9E78987}">
      <dgm:prSet phldrT="[テキスト]"/>
      <dgm:spPr/>
      <dgm:t>
        <a:bodyPr/>
        <a:lstStyle/>
        <a:p>
          <a:r>
            <a:rPr kumimoji="1" lang="ja-JP" altLang="en-US">
              <a:latin typeface="HG丸ｺﾞｼｯｸM-PRO" panose="020F0600000000000000" pitchFamily="50" charset="-128"/>
              <a:ea typeface="HG丸ｺﾞｼｯｸM-PRO" panose="020F0600000000000000" pitchFamily="50" charset="-128"/>
            </a:rPr>
            <a:t>議会事務局</a:t>
          </a:r>
        </a:p>
      </dgm:t>
    </dgm:pt>
    <dgm:pt modelId="{6836D860-EAA4-4797-A03B-0CD8DA568C2C}" type="parTrans" cxnId="{E177777B-0224-454B-BFC7-7AD181E06DF8}">
      <dgm:prSet/>
      <dgm:spPr/>
      <dgm:t>
        <a:bodyPr/>
        <a:lstStyle/>
        <a:p>
          <a:endParaRPr kumimoji="1" lang="ja-JP" altLang="en-US"/>
        </a:p>
      </dgm:t>
    </dgm:pt>
    <dgm:pt modelId="{4F5DEDEE-C054-44A1-8E91-E4DCB4175214}" type="sibTrans" cxnId="{E177777B-0224-454B-BFC7-7AD181E06DF8}">
      <dgm:prSet/>
      <dgm:spPr/>
      <dgm:t>
        <a:bodyPr/>
        <a:lstStyle/>
        <a:p>
          <a:endParaRPr kumimoji="1" lang="ja-JP" altLang="en-US"/>
        </a:p>
      </dgm:t>
    </dgm:pt>
    <dgm:pt modelId="{70A1F6A1-9BF1-4292-BD84-B3B04DC3A379}">
      <dgm:prSet phldrT="[テキスト]" custT="1"/>
      <dgm:spPr/>
      <dgm:t>
        <a:bodyPr/>
        <a:lstStyle/>
        <a:p>
          <a:r>
            <a:rPr kumimoji="1" lang="ja-JP" altLang="en-US" sz="1800" dirty="0">
              <a:latin typeface="HG丸ｺﾞｼｯｸM-PRO" panose="020F0600000000000000" pitchFamily="50" charset="-128"/>
              <a:ea typeface="HG丸ｺﾞｼｯｸM-PRO" panose="020F0600000000000000" pitchFamily="50" charset="-128"/>
            </a:rPr>
            <a:t>市議会だよりの編集・発行</a:t>
          </a:r>
        </a:p>
      </dgm:t>
    </dgm:pt>
    <dgm:pt modelId="{E3F35320-E196-4EBC-A758-99C97AEC6E68}" type="parTrans" cxnId="{8B2ACB6D-6B92-4DE2-BDF7-0484506D210D}">
      <dgm:prSet/>
      <dgm:spPr/>
      <dgm:t>
        <a:bodyPr/>
        <a:lstStyle/>
        <a:p>
          <a:endParaRPr kumimoji="1" lang="ja-JP" altLang="en-US"/>
        </a:p>
      </dgm:t>
    </dgm:pt>
    <dgm:pt modelId="{461923F6-5222-4641-A9F8-A265A2FA1262}" type="sibTrans" cxnId="{8B2ACB6D-6B92-4DE2-BDF7-0484506D210D}">
      <dgm:prSet/>
      <dgm:spPr/>
      <dgm:t>
        <a:bodyPr/>
        <a:lstStyle/>
        <a:p>
          <a:endParaRPr kumimoji="1" lang="ja-JP" altLang="en-US"/>
        </a:p>
      </dgm:t>
    </dgm:pt>
    <dgm:pt modelId="{6A8447E0-BE1C-4068-B87B-E2743B8F94D8}">
      <dgm:prSet phldrT="[テキスト]" custT="1"/>
      <dgm:spPr/>
      <dgm:t>
        <a:bodyPr/>
        <a:lstStyle/>
        <a:p>
          <a:r>
            <a:rPr kumimoji="1" lang="ja-JP" altLang="en-US" sz="1800" dirty="0">
              <a:latin typeface="HG丸ｺﾞｼｯｸM-PRO" panose="020F0600000000000000" pitchFamily="50" charset="-128"/>
              <a:ea typeface="HG丸ｺﾞｼｯｸM-PRO" panose="020F0600000000000000" pitchFamily="50" charset="-128"/>
            </a:rPr>
            <a:t>議会運営の事務処理・議員のサポート</a:t>
          </a:r>
        </a:p>
      </dgm:t>
    </dgm:pt>
    <dgm:pt modelId="{2E9EFB65-669E-442D-8CBB-B720715460F7}" type="parTrans" cxnId="{45BCBF37-43CD-4284-8C35-AA4160E4BA9F}">
      <dgm:prSet/>
      <dgm:spPr/>
      <dgm:t>
        <a:bodyPr/>
        <a:lstStyle/>
        <a:p>
          <a:endParaRPr kumimoji="1" lang="ja-JP" altLang="en-US"/>
        </a:p>
      </dgm:t>
    </dgm:pt>
    <dgm:pt modelId="{B77407EF-5C43-4341-B33B-F75344EFE754}" type="sibTrans" cxnId="{45BCBF37-43CD-4284-8C35-AA4160E4BA9F}">
      <dgm:prSet/>
      <dgm:spPr/>
      <dgm:t>
        <a:bodyPr/>
        <a:lstStyle/>
        <a:p>
          <a:endParaRPr kumimoji="1" lang="ja-JP" altLang="en-US"/>
        </a:p>
      </dgm:t>
    </dgm:pt>
    <dgm:pt modelId="{8DE39791-B393-4D28-8410-892638A0E3BF}" type="pres">
      <dgm:prSet presAssocID="{0C9856C2-E729-47C5-B755-489CEA02DAAB}" presName="Name0" presStyleCnt="0">
        <dgm:presLayoutVars>
          <dgm:dir/>
          <dgm:animLvl val="lvl"/>
          <dgm:resizeHandles val="exact"/>
        </dgm:presLayoutVars>
      </dgm:prSet>
      <dgm:spPr/>
    </dgm:pt>
    <dgm:pt modelId="{0C6D9D67-0488-4D25-A8A2-7680132C31F2}" type="pres">
      <dgm:prSet presAssocID="{57498A95-CFAE-4DD5-846F-F35E0DCC6320}" presName="linNode" presStyleCnt="0"/>
      <dgm:spPr/>
    </dgm:pt>
    <dgm:pt modelId="{9FFB9EB8-BE86-4ECF-8DF8-651C712D3F0A}" type="pres">
      <dgm:prSet presAssocID="{57498A95-CFAE-4DD5-846F-F35E0DCC6320}" presName="parentText" presStyleLbl="node1" presStyleIdx="0" presStyleCnt="5">
        <dgm:presLayoutVars>
          <dgm:chMax val="1"/>
          <dgm:bulletEnabled val="1"/>
        </dgm:presLayoutVars>
      </dgm:prSet>
      <dgm:spPr/>
    </dgm:pt>
    <dgm:pt modelId="{8B701FD0-7D42-40AD-A5F1-FB36A01209EA}" type="pres">
      <dgm:prSet presAssocID="{57498A95-CFAE-4DD5-846F-F35E0DCC6320}" presName="descendantText" presStyleLbl="alignAccFollowNode1" presStyleIdx="0" presStyleCnt="5">
        <dgm:presLayoutVars>
          <dgm:bulletEnabled val="1"/>
        </dgm:presLayoutVars>
      </dgm:prSet>
      <dgm:spPr/>
    </dgm:pt>
    <dgm:pt modelId="{E4F55503-9754-451C-8316-AF682DF85D21}" type="pres">
      <dgm:prSet presAssocID="{A37BD2D3-9BE5-4F19-A358-F59843997BBA}" presName="sp" presStyleCnt="0"/>
      <dgm:spPr/>
    </dgm:pt>
    <dgm:pt modelId="{78BBD9B4-7093-40A2-A574-077ECD10428C}" type="pres">
      <dgm:prSet presAssocID="{A0018082-9EF4-497B-B07F-02A28EB77612}" presName="linNode" presStyleCnt="0"/>
      <dgm:spPr/>
    </dgm:pt>
    <dgm:pt modelId="{C5A9CE8D-B87E-4839-B9AD-A701C350B388}" type="pres">
      <dgm:prSet presAssocID="{A0018082-9EF4-497B-B07F-02A28EB77612}" presName="parentText" presStyleLbl="node1" presStyleIdx="1" presStyleCnt="5">
        <dgm:presLayoutVars>
          <dgm:chMax val="1"/>
          <dgm:bulletEnabled val="1"/>
        </dgm:presLayoutVars>
      </dgm:prSet>
      <dgm:spPr/>
    </dgm:pt>
    <dgm:pt modelId="{D232A361-DBF3-45AC-BA44-8F65B4615BAB}" type="pres">
      <dgm:prSet presAssocID="{A0018082-9EF4-497B-B07F-02A28EB77612}" presName="descendantText" presStyleLbl="alignAccFollowNode1" presStyleIdx="1" presStyleCnt="5">
        <dgm:presLayoutVars>
          <dgm:bulletEnabled val="1"/>
        </dgm:presLayoutVars>
      </dgm:prSet>
      <dgm:spPr/>
    </dgm:pt>
    <dgm:pt modelId="{9242BD47-2606-4296-B9DB-B0A6E58885A6}" type="pres">
      <dgm:prSet presAssocID="{31490D50-A736-4859-B9BB-4A4CA7317AA1}" presName="sp" presStyleCnt="0"/>
      <dgm:spPr/>
    </dgm:pt>
    <dgm:pt modelId="{94D7F869-D09B-4E24-B4B4-B29DA3404191}" type="pres">
      <dgm:prSet presAssocID="{B955E526-EE3E-437C-871D-855F696387E7}" presName="linNode" presStyleCnt="0"/>
      <dgm:spPr/>
    </dgm:pt>
    <dgm:pt modelId="{168D42E3-DD0A-402B-97DA-810D8560B6C6}" type="pres">
      <dgm:prSet presAssocID="{B955E526-EE3E-437C-871D-855F696387E7}" presName="parentText" presStyleLbl="node1" presStyleIdx="2" presStyleCnt="5">
        <dgm:presLayoutVars>
          <dgm:chMax val="1"/>
          <dgm:bulletEnabled val="1"/>
        </dgm:presLayoutVars>
      </dgm:prSet>
      <dgm:spPr/>
    </dgm:pt>
    <dgm:pt modelId="{3ED932EA-F2FC-459E-944A-B134075457B9}" type="pres">
      <dgm:prSet presAssocID="{B955E526-EE3E-437C-871D-855F696387E7}" presName="descendantText" presStyleLbl="alignAccFollowNode1" presStyleIdx="2" presStyleCnt="5">
        <dgm:presLayoutVars>
          <dgm:bulletEnabled val="1"/>
        </dgm:presLayoutVars>
      </dgm:prSet>
      <dgm:spPr/>
    </dgm:pt>
    <dgm:pt modelId="{F386439D-287C-4CA8-A7AE-95FFCED8993A}" type="pres">
      <dgm:prSet presAssocID="{808FC8F3-739C-47C5-8F20-2EBCEB87D32A}" presName="sp" presStyleCnt="0"/>
      <dgm:spPr/>
    </dgm:pt>
    <dgm:pt modelId="{0DCEBE8A-D53B-4E38-B2CD-301CD5FE11B3}" type="pres">
      <dgm:prSet presAssocID="{E3E1A246-25A6-41FA-9497-273AE4AEB121}" presName="linNode" presStyleCnt="0"/>
      <dgm:spPr/>
    </dgm:pt>
    <dgm:pt modelId="{6EA97338-4905-4A90-AD39-3EBCD715D5E9}" type="pres">
      <dgm:prSet presAssocID="{E3E1A246-25A6-41FA-9497-273AE4AEB121}" presName="parentText" presStyleLbl="node1" presStyleIdx="3" presStyleCnt="5">
        <dgm:presLayoutVars>
          <dgm:chMax val="1"/>
          <dgm:bulletEnabled val="1"/>
        </dgm:presLayoutVars>
      </dgm:prSet>
      <dgm:spPr/>
    </dgm:pt>
    <dgm:pt modelId="{846FD531-F616-4B62-8468-BBC9DF63B31B}" type="pres">
      <dgm:prSet presAssocID="{E3E1A246-25A6-41FA-9497-273AE4AEB121}" presName="descendantText" presStyleLbl="alignAccFollowNode1" presStyleIdx="3" presStyleCnt="5">
        <dgm:presLayoutVars>
          <dgm:bulletEnabled val="1"/>
        </dgm:presLayoutVars>
      </dgm:prSet>
      <dgm:spPr/>
    </dgm:pt>
    <dgm:pt modelId="{B12E1ECD-D3BC-43E4-803E-CD3CFB1688CA}" type="pres">
      <dgm:prSet presAssocID="{5DFA8877-8173-4FD7-99F5-015AE4729339}" presName="sp" presStyleCnt="0"/>
      <dgm:spPr/>
    </dgm:pt>
    <dgm:pt modelId="{BD2322E3-758D-4FEF-A0C2-2C77D93D7041}" type="pres">
      <dgm:prSet presAssocID="{94706C9E-56A2-4A86-A7E4-D762F9E78987}" presName="linNode" presStyleCnt="0"/>
      <dgm:spPr/>
    </dgm:pt>
    <dgm:pt modelId="{9367C224-5F43-4500-B795-CB6E72076673}" type="pres">
      <dgm:prSet presAssocID="{94706C9E-56A2-4A86-A7E4-D762F9E78987}" presName="parentText" presStyleLbl="node1" presStyleIdx="4" presStyleCnt="5">
        <dgm:presLayoutVars>
          <dgm:chMax val="1"/>
          <dgm:bulletEnabled val="1"/>
        </dgm:presLayoutVars>
      </dgm:prSet>
      <dgm:spPr/>
    </dgm:pt>
    <dgm:pt modelId="{F1E15601-C6F9-48DD-A64F-821205B3C883}" type="pres">
      <dgm:prSet presAssocID="{94706C9E-56A2-4A86-A7E4-D762F9E78987}" presName="descendantText" presStyleLbl="alignAccFollowNode1" presStyleIdx="4" presStyleCnt="5">
        <dgm:presLayoutVars>
          <dgm:bulletEnabled val="1"/>
        </dgm:presLayoutVars>
      </dgm:prSet>
      <dgm:spPr/>
    </dgm:pt>
  </dgm:ptLst>
  <dgm:cxnLst>
    <dgm:cxn modelId="{2C74620E-674D-4871-9099-F08817442FEF}" type="presOf" srcId="{153C79AD-98D8-4D3B-AC30-C38587C56323}" destId="{D232A361-DBF3-45AC-BA44-8F65B4615BAB}" srcOrd="0" destOrd="0" presId="urn:microsoft.com/office/officeart/2005/8/layout/vList5"/>
    <dgm:cxn modelId="{0F3D1414-17A1-43BA-8CC9-99BDDC7E69A9}" srcId="{0C9856C2-E729-47C5-B755-489CEA02DAAB}" destId="{A0018082-9EF4-497B-B07F-02A28EB77612}" srcOrd="1" destOrd="0" parTransId="{FA41557C-B984-426F-A2D0-62A18C9C0A99}" sibTransId="{31490D50-A736-4859-B9BB-4A4CA7317AA1}"/>
    <dgm:cxn modelId="{45BCBF37-43CD-4284-8C35-AA4160E4BA9F}" srcId="{94706C9E-56A2-4A86-A7E4-D762F9E78987}" destId="{6A8447E0-BE1C-4068-B87B-E2743B8F94D8}" srcOrd="0" destOrd="0" parTransId="{2E9EFB65-669E-442D-8CBB-B720715460F7}" sibTransId="{B77407EF-5C43-4341-B33B-F75344EFE754}"/>
    <dgm:cxn modelId="{C04BEC3C-1C47-4F92-B0DD-00D3B6A78FBA}" srcId="{B955E526-EE3E-437C-871D-855F696387E7}" destId="{BED8FEF8-590E-426F-BAB1-4F36A20B7F5E}" srcOrd="0" destOrd="0" parTransId="{BC8192BC-18C0-4FC6-8C06-27E03C94D93B}" sibTransId="{FBEAE4B2-BE03-4A86-BE42-5BE798B893B2}"/>
    <dgm:cxn modelId="{5EAD1B41-A9AA-4B62-928A-26A24547DC8A}" type="presOf" srcId="{6A8447E0-BE1C-4068-B87B-E2743B8F94D8}" destId="{F1E15601-C6F9-48DD-A64F-821205B3C883}" srcOrd="0" destOrd="0" presId="urn:microsoft.com/office/officeart/2005/8/layout/vList5"/>
    <dgm:cxn modelId="{29D97D41-BF5C-4731-B4BB-4FFF055E625F}" type="presOf" srcId="{94706C9E-56A2-4A86-A7E4-D762F9E78987}" destId="{9367C224-5F43-4500-B795-CB6E72076673}" srcOrd="0" destOrd="0" presId="urn:microsoft.com/office/officeart/2005/8/layout/vList5"/>
    <dgm:cxn modelId="{64E2FF6A-EE0B-4195-BEED-870D87CD4852}" type="presOf" srcId="{57498A95-CFAE-4DD5-846F-F35E0DCC6320}" destId="{9FFB9EB8-BE86-4ECF-8DF8-651C712D3F0A}" srcOrd="0" destOrd="0" presId="urn:microsoft.com/office/officeart/2005/8/layout/vList5"/>
    <dgm:cxn modelId="{8B2ACB6D-6B92-4DE2-BDF7-0484506D210D}" srcId="{E3E1A246-25A6-41FA-9497-273AE4AEB121}" destId="{70A1F6A1-9BF1-4292-BD84-B3B04DC3A379}" srcOrd="0" destOrd="0" parTransId="{E3F35320-E196-4EBC-A758-99C97AEC6E68}" sibTransId="{461923F6-5222-4641-A9F8-A265A2FA1262}"/>
    <dgm:cxn modelId="{8301E172-702B-4CD9-A9F4-32A7E7E43380}" type="presOf" srcId="{A0018082-9EF4-497B-B07F-02A28EB77612}" destId="{C5A9CE8D-B87E-4839-B9AD-A701C350B388}" srcOrd="0" destOrd="0" presId="urn:microsoft.com/office/officeart/2005/8/layout/vList5"/>
    <dgm:cxn modelId="{E177777B-0224-454B-BFC7-7AD181E06DF8}" srcId="{0C9856C2-E729-47C5-B755-489CEA02DAAB}" destId="{94706C9E-56A2-4A86-A7E4-D762F9E78987}" srcOrd="4" destOrd="0" parTransId="{6836D860-EAA4-4797-A03B-0CD8DA568C2C}" sibTransId="{4F5DEDEE-C054-44A1-8E91-E4DCB4175214}"/>
    <dgm:cxn modelId="{F6E19C90-B961-4B29-9E9F-A64E6F13EED1}" srcId="{0C9856C2-E729-47C5-B755-489CEA02DAAB}" destId="{E3E1A246-25A6-41FA-9497-273AE4AEB121}" srcOrd="3" destOrd="0" parTransId="{F8300EF7-8AF5-4206-8F98-6D8D0083B733}" sibTransId="{5DFA8877-8173-4FD7-99F5-015AE4729339}"/>
    <dgm:cxn modelId="{1EF2DCA2-8D45-40FD-A708-393CE920C44E}" type="presOf" srcId="{70A1F6A1-9BF1-4292-BD84-B3B04DC3A379}" destId="{846FD531-F616-4B62-8468-BBC9DF63B31B}" srcOrd="0" destOrd="0" presId="urn:microsoft.com/office/officeart/2005/8/layout/vList5"/>
    <dgm:cxn modelId="{66A06EA3-0809-4498-BFD0-9010564F0AF3}" srcId="{A0018082-9EF4-497B-B07F-02A28EB77612}" destId="{153C79AD-98D8-4D3B-AC30-C38587C56323}" srcOrd="0" destOrd="0" parTransId="{41E7F412-6598-4F53-9ECA-CE917BDDDD36}" sibTransId="{9444A45E-65C8-4381-9FE4-AB7755519E6D}"/>
    <dgm:cxn modelId="{DEBFE9A3-26F4-4E6B-88EB-CA1C37589B76}" srcId="{0C9856C2-E729-47C5-B755-489CEA02DAAB}" destId="{57498A95-CFAE-4DD5-846F-F35E0DCC6320}" srcOrd="0" destOrd="0" parTransId="{41061316-C233-4513-8DEE-8302759A170D}" sibTransId="{A37BD2D3-9BE5-4F19-A358-F59843997BBA}"/>
    <dgm:cxn modelId="{7F08A2B3-190A-4C21-8A4C-73F42AD580A3}" type="presOf" srcId="{3178AD7C-B639-4D12-96BA-91B7C93FFDC6}" destId="{8B701FD0-7D42-40AD-A5F1-FB36A01209EA}" srcOrd="0" destOrd="0" presId="urn:microsoft.com/office/officeart/2005/8/layout/vList5"/>
    <dgm:cxn modelId="{5A1744C0-AC02-48FE-B715-477519F3E101}" type="presOf" srcId="{BED8FEF8-590E-426F-BAB1-4F36A20B7F5E}" destId="{3ED932EA-F2FC-459E-944A-B134075457B9}" srcOrd="0" destOrd="0" presId="urn:microsoft.com/office/officeart/2005/8/layout/vList5"/>
    <dgm:cxn modelId="{2F8C6AD4-3E51-47EC-BB73-7040E441D996}" srcId="{0C9856C2-E729-47C5-B755-489CEA02DAAB}" destId="{B955E526-EE3E-437C-871D-855F696387E7}" srcOrd="2" destOrd="0" parTransId="{82071C60-8320-4CC9-83BF-AF2E6A3C7B4C}" sibTransId="{808FC8F3-739C-47C5-8F20-2EBCEB87D32A}"/>
    <dgm:cxn modelId="{19C6F7D7-E60F-4C8D-BA30-27376F6FD826}" type="presOf" srcId="{E3E1A246-25A6-41FA-9497-273AE4AEB121}" destId="{6EA97338-4905-4A90-AD39-3EBCD715D5E9}" srcOrd="0" destOrd="0" presId="urn:microsoft.com/office/officeart/2005/8/layout/vList5"/>
    <dgm:cxn modelId="{370094E5-2677-4A49-B987-F2E241BBE54B}" type="presOf" srcId="{B955E526-EE3E-437C-871D-855F696387E7}" destId="{168D42E3-DD0A-402B-97DA-810D8560B6C6}" srcOrd="0" destOrd="0" presId="urn:microsoft.com/office/officeart/2005/8/layout/vList5"/>
    <dgm:cxn modelId="{F6E52FE6-63F7-4847-B7EF-45B1E062A38F}" srcId="{57498A95-CFAE-4DD5-846F-F35E0DCC6320}" destId="{3178AD7C-B639-4D12-96BA-91B7C93FFDC6}" srcOrd="0" destOrd="0" parTransId="{B95DD3AD-85D8-48F0-A5FF-360A33208EE3}" sibTransId="{0FA9A127-CCAE-436C-B8AE-EE725C248946}"/>
    <dgm:cxn modelId="{B3624BEE-ADA2-4988-8041-350114F89C83}" type="presOf" srcId="{0C9856C2-E729-47C5-B755-489CEA02DAAB}" destId="{8DE39791-B393-4D28-8410-892638A0E3BF}" srcOrd="0" destOrd="0" presId="urn:microsoft.com/office/officeart/2005/8/layout/vList5"/>
    <dgm:cxn modelId="{3E7DA228-E5ED-4960-9333-0ABF4A14A43F}" type="presParOf" srcId="{8DE39791-B393-4D28-8410-892638A0E3BF}" destId="{0C6D9D67-0488-4D25-A8A2-7680132C31F2}" srcOrd="0" destOrd="0" presId="urn:microsoft.com/office/officeart/2005/8/layout/vList5"/>
    <dgm:cxn modelId="{5CE05F28-CF95-42E9-BDE5-7A75C29ED605}" type="presParOf" srcId="{0C6D9D67-0488-4D25-A8A2-7680132C31F2}" destId="{9FFB9EB8-BE86-4ECF-8DF8-651C712D3F0A}" srcOrd="0" destOrd="0" presId="urn:microsoft.com/office/officeart/2005/8/layout/vList5"/>
    <dgm:cxn modelId="{0FFA572B-E04C-4288-96A1-A8ECFD4401FC}" type="presParOf" srcId="{0C6D9D67-0488-4D25-A8A2-7680132C31F2}" destId="{8B701FD0-7D42-40AD-A5F1-FB36A01209EA}" srcOrd="1" destOrd="0" presId="urn:microsoft.com/office/officeart/2005/8/layout/vList5"/>
    <dgm:cxn modelId="{57067208-5939-414A-9162-AC32E2ED0963}" type="presParOf" srcId="{8DE39791-B393-4D28-8410-892638A0E3BF}" destId="{E4F55503-9754-451C-8316-AF682DF85D21}" srcOrd="1" destOrd="0" presId="urn:microsoft.com/office/officeart/2005/8/layout/vList5"/>
    <dgm:cxn modelId="{36EA7EDD-0498-4760-80FF-46BB8DAA7B67}" type="presParOf" srcId="{8DE39791-B393-4D28-8410-892638A0E3BF}" destId="{78BBD9B4-7093-40A2-A574-077ECD10428C}" srcOrd="2" destOrd="0" presId="urn:microsoft.com/office/officeart/2005/8/layout/vList5"/>
    <dgm:cxn modelId="{CE344693-5992-4D87-B76D-40893EAC6754}" type="presParOf" srcId="{78BBD9B4-7093-40A2-A574-077ECD10428C}" destId="{C5A9CE8D-B87E-4839-B9AD-A701C350B388}" srcOrd="0" destOrd="0" presId="urn:microsoft.com/office/officeart/2005/8/layout/vList5"/>
    <dgm:cxn modelId="{5443CBDE-57A7-4169-9B77-5D0A423819D2}" type="presParOf" srcId="{78BBD9B4-7093-40A2-A574-077ECD10428C}" destId="{D232A361-DBF3-45AC-BA44-8F65B4615BAB}" srcOrd="1" destOrd="0" presId="urn:microsoft.com/office/officeart/2005/8/layout/vList5"/>
    <dgm:cxn modelId="{5EF8E19B-048B-495F-9FA1-9B93AC204E1F}" type="presParOf" srcId="{8DE39791-B393-4D28-8410-892638A0E3BF}" destId="{9242BD47-2606-4296-B9DB-B0A6E58885A6}" srcOrd="3" destOrd="0" presId="urn:microsoft.com/office/officeart/2005/8/layout/vList5"/>
    <dgm:cxn modelId="{19C30871-7413-4021-9571-267BA9DFF6AA}" type="presParOf" srcId="{8DE39791-B393-4D28-8410-892638A0E3BF}" destId="{94D7F869-D09B-4E24-B4B4-B29DA3404191}" srcOrd="4" destOrd="0" presId="urn:microsoft.com/office/officeart/2005/8/layout/vList5"/>
    <dgm:cxn modelId="{D64F1B35-F2A9-410A-86CC-5E1A0B50F000}" type="presParOf" srcId="{94D7F869-D09B-4E24-B4B4-B29DA3404191}" destId="{168D42E3-DD0A-402B-97DA-810D8560B6C6}" srcOrd="0" destOrd="0" presId="urn:microsoft.com/office/officeart/2005/8/layout/vList5"/>
    <dgm:cxn modelId="{C36099DF-A0F1-4052-916C-8FDAC74BA1DD}" type="presParOf" srcId="{94D7F869-D09B-4E24-B4B4-B29DA3404191}" destId="{3ED932EA-F2FC-459E-944A-B134075457B9}" srcOrd="1" destOrd="0" presId="urn:microsoft.com/office/officeart/2005/8/layout/vList5"/>
    <dgm:cxn modelId="{73CD079C-8E0F-44DB-AEA3-9C263C659EF9}" type="presParOf" srcId="{8DE39791-B393-4D28-8410-892638A0E3BF}" destId="{F386439D-287C-4CA8-A7AE-95FFCED8993A}" srcOrd="5" destOrd="0" presId="urn:microsoft.com/office/officeart/2005/8/layout/vList5"/>
    <dgm:cxn modelId="{F2A9FC6A-5712-4136-89FE-548645A731E3}" type="presParOf" srcId="{8DE39791-B393-4D28-8410-892638A0E3BF}" destId="{0DCEBE8A-D53B-4E38-B2CD-301CD5FE11B3}" srcOrd="6" destOrd="0" presId="urn:microsoft.com/office/officeart/2005/8/layout/vList5"/>
    <dgm:cxn modelId="{9FB8D5D7-7851-442A-85E5-F0FBB6C878E9}" type="presParOf" srcId="{0DCEBE8A-D53B-4E38-B2CD-301CD5FE11B3}" destId="{6EA97338-4905-4A90-AD39-3EBCD715D5E9}" srcOrd="0" destOrd="0" presId="urn:microsoft.com/office/officeart/2005/8/layout/vList5"/>
    <dgm:cxn modelId="{6955C941-0CCB-419A-A2BE-18AA39C73B95}" type="presParOf" srcId="{0DCEBE8A-D53B-4E38-B2CD-301CD5FE11B3}" destId="{846FD531-F616-4B62-8468-BBC9DF63B31B}" srcOrd="1" destOrd="0" presId="urn:microsoft.com/office/officeart/2005/8/layout/vList5"/>
    <dgm:cxn modelId="{0A33D5C1-D15B-43CA-B3B3-90B832DDA5B1}" type="presParOf" srcId="{8DE39791-B393-4D28-8410-892638A0E3BF}" destId="{B12E1ECD-D3BC-43E4-803E-CD3CFB1688CA}" srcOrd="7" destOrd="0" presId="urn:microsoft.com/office/officeart/2005/8/layout/vList5"/>
    <dgm:cxn modelId="{BBE07441-EDDC-4C79-A96B-223E57E67296}" type="presParOf" srcId="{8DE39791-B393-4D28-8410-892638A0E3BF}" destId="{BD2322E3-758D-4FEF-A0C2-2C77D93D7041}" srcOrd="8" destOrd="0" presId="urn:microsoft.com/office/officeart/2005/8/layout/vList5"/>
    <dgm:cxn modelId="{1A953DFA-2D52-49DA-8DB8-B054B38359FD}" type="presParOf" srcId="{BD2322E3-758D-4FEF-A0C2-2C77D93D7041}" destId="{9367C224-5F43-4500-B795-CB6E72076673}" srcOrd="0" destOrd="0" presId="urn:microsoft.com/office/officeart/2005/8/layout/vList5"/>
    <dgm:cxn modelId="{913C5F09-AE7F-4CE1-9374-4FAAA9E2F0CF}" type="presParOf" srcId="{BD2322E3-758D-4FEF-A0C2-2C77D93D7041}" destId="{F1E15601-C6F9-48DD-A64F-821205B3C88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01FD0-7D42-40AD-A5F1-FB36A01209EA}">
      <dsp:nvSpPr>
        <dsp:cNvPr id="0" name=""/>
        <dsp:cNvSpPr/>
      </dsp:nvSpPr>
      <dsp:spPr>
        <a:xfrm rot="5400000">
          <a:off x="5738819" y="-2400811"/>
          <a:ext cx="763720" cy="576064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ja-JP" altLang="en-US" sz="1800" kern="1200" dirty="0">
              <a:latin typeface="HG丸ｺﾞｼｯｸM-PRO" panose="020F0600000000000000" pitchFamily="50" charset="-128"/>
              <a:ea typeface="HG丸ｺﾞｼｯｸM-PRO" panose="020F0600000000000000" pitchFamily="50" charset="-128"/>
            </a:rPr>
            <a:t>議会運営に関する事項等を審査する</a:t>
          </a:r>
          <a:endParaRPr kumimoji="1" lang="ja-JP" altLang="en-US" sz="1800" kern="1200" dirty="0">
            <a:latin typeface="HG丸ｺﾞｼｯｸM-PRO" panose="020F0600000000000000" pitchFamily="50" charset="-128"/>
            <a:ea typeface="HG丸ｺﾞｼｯｸM-PRO" panose="020F0600000000000000" pitchFamily="50" charset="-128"/>
          </a:endParaRPr>
        </a:p>
      </dsp:txBody>
      <dsp:txXfrm rot="-5400000">
        <a:off x="3240359" y="134931"/>
        <a:ext cx="5723358" cy="689156"/>
      </dsp:txXfrm>
    </dsp:sp>
    <dsp:sp modelId="{9FFB9EB8-BE86-4ECF-8DF8-651C712D3F0A}">
      <dsp:nvSpPr>
        <dsp:cNvPr id="0" name=""/>
        <dsp:cNvSpPr/>
      </dsp:nvSpPr>
      <dsp:spPr>
        <a:xfrm>
          <a:off x="0" y="2183"/>
          <a:ext cx="3240360" cy="95465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a:latin typeface="HG丸ｺﾞｼｯｸM-PRO" panose="020F0600000000000000" pitchFamily="50" charset="-128"/>
              <a:ea typeface="HG丸ｺﾞｼｯｸM-PRO" panose="020F0600000000000000" pitchFamily="50" charset="-128"/>
            </a:rPr>
            <a:t>議会運営委員会</a:t>
          </a:r>
        </a:p>
      </dsp:txBody>
      <dsp:txXfrm>
        <a:off x="46602" y="48785"/>
        <a:ext cx="3147156" cy="861446"/>
      </dsp:txXfrm>
    </dsp:sp>
    <dsp:sp modelId="{D232A361-DBF3-45AC-BA44-8F65B4615BAB}">
      <dsp:nvSpPr>
        <dsp:cNvPr id="0" name=""/>
        <dsp:cNvSpPr/>
      </dsp:nvSpPr>
      <dsp:spPr>
        <a:xfrm rot="5400000">
          <a:off x="5738819" y="-1398427"/>
          <a:ext cx="763720" cy="576064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ja-JP" altLang="en-US" sz="1800" kern="1200" dirty="0">
              <a:latin typeface="HG丸ｺﾞｼｯｸM-PRO" panose="020F0600000000000000" pitchFamily="50" charset="-128"/>
              <a:ea typeface="HG丸ｺﾞｼｯｸM-PRO" panose="020F0600000000000000" pitchFamily="50" charset="-128"/>
            </a:rPr>
            <a:t>総務委員会　文教福祉委員会　環境生活委員会</a:t>
          </a:r>
          <a:endParaRPr kumimoji="1" lang="ja-JP" altLang="en-US" sz="1800" kern="1200" dirty="0">
            <a:latin typeface="HG丸ｺﾞｼｯｸM-PRO" panose="020F0600000000000000" pitchFamily="50" charset="-128"/>
            <a:ea typeface="HG丸ｺﾞｼｯｸM-PRO" panose="020F0600000000000000" pitchFamily="50" charset="-128"/>
          </a:endParaRPr>
        </a:p>
      </dsp:txBody>
      <dsp:txXfrm rot="-5400000">
        <a:off x="3240359" y="1137315"/>
        <a:ext cx="5723358" cy="689156"/>
      </dsp:txXfrm>
    </dsp:sp>
    <dsp:sp modelId="{C5A9CE8D-B87E-4839-B9AD-A701C350B388}">
      <dsp:nvSpPr>
        <dsp:cNvPr id="0" name=""/>
        <dsp:cNvSpPr/>
      </dsp:nvSpPr>
      <dsp:spPr>
        <a:xfrm>
          <a:off x="0" y="1004566"/>
          <a:ext cx="3240360" cy="95465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a:latin typeface="HG丸ｺﾞｼｯｸM-PRO" panose="020F0600000000000000" pitchFamily="50" charset="-128"/>
              <a:ea typeface="HG丸ｺﾞｼｯｸM-PRO" panose="020F0600000000000000" pitchFamily="50" charset="-128"/>
            </a:rPr>
            <a:t>常任委員会</a:t>
          </a:r>
        </a:p>
      </dsp:txBody>
      <dsp:txXfrm>
        <a:off x="46602" y="1051168"/>
        <a:ext cx="3147156" cy="861446"/>
      </dsp:txXfrm>
    </dsp:sp>
    <dsp:sp modelId="{3ED932EA-F2FC-459E-944A-B134075457B9}">
      <dsp:nvSpPr>
        <dsp:cNvPr id="0" name=""/>
        <dsp:cNvSpPr/>
      </dsp:nvSpPr>
      <dsp:spPr>
        <a:xfrm rot="5400000">
          <a:off x="5738819" y="-396044"/>
          <a:ext cx="763720" cy="576064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kumimoji="1" lang="ja-JP" altLang="en-US" sz="1800" kern="1200" dirty="0">
              <a:latin typeface="HG丸ｺﾞｼｯｸM-PRO" panose="020F0600000000000000" pitchFamily="50" charset="-128"/>
              <a:ea typeface="HG丸ｺﾞｼｯｸM-PRO" panose="020F0600000000000000" pitchFamily="50" charset="-128"/>
            </a:rPr>
            <a:t>予算審査特別委員会　決算特別委員会</a:t>
          </a:r>
        </a:p>
      </dsp:txBody>
      <dsp:txXfrm rot="-5400000">
        <a:off x="3240359" y="2139698"/>
        <a:ext cx="5723358" cy="689156"/>
      </dsp:txXfrm>
    </dsp:sp>
    <dsp:sp modelId="{168D42E3-DD0A-402B-97DA-810D8560B6C6}">
      <dsp:nvSpPr>
        <dsp:cNvPr id="0" name=""/>
        <dsp:cNvSpPr/>
      </dsp:nvSpPr>
      <dsp:spPr>
        <a:xfrm>
          <a:off x="0" y="2006950"/>
          <a:ext cx="3240360" cy="95465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a:latin typeface="HG丸ｺﾞｼｯｸM-PRO" panose="020F0600000000000000" pitchFamily="50" charset="-128"/>
              <a:ea typeface="HG丸ｺﾞｼｯｸM-PRO" panose="020F0600000000000000" pitchFamily="50" charset="-128"/>
            </a:rPr>
            <a:t>特別委員会</a:t>
          </a:r>
        </a:p>
      </dsp:txBody>
      <dsp:txXfrm>
        <a:off x="46602" y="2053552"/>
        <a:ext cx="3147156" cy="861446"/>
      </dsp:txXfrm>
    </dsp:sp>
    <dsp:sp modelId="{846FD531-F616-4B62-8468-BBC9DF63B31B}">
      <dsp:nvSpPr>
        <dsp:cNvPr id="0" name=""/>
        <dsp:cNvSpPr/>
      </dsp:nvSpPr>
      <dsp:spPr>
        <a:xfrm rot="5400000">
          <a:off x="5738819" y="606339"/>
          <a:ext cx="763720" cy="576064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kumimoji="1" lang="ja-JP" altLang="en-US" sz="1800" kern="1200" dirty="0">
              <a:latin typeface="HG丸ｺﾞｼｯｸM-PRO" panose="020F0600000000000000" pitchFamily="50" charset="-128"/>
              <a:ea typeface="HG丸ｺﾞｼｯｸM-PRO" panose="020F0600000000000000" pitchFamily="50" charset="-128"/>
            </a:rPr>
            <a:t>市議会だよりの編集・発行</a:t>
          </a:r>
        </a:p>
      </dsp:txBody>
      <dsp:txXfrm rot="-5400000">
        <a:off x="3240359" y="3142081"/>
        <a:ext cx="5723358" cy="689156"/>
      </dsp:txXfrm>
    </dsp:sp>
    <dsp:sp modelId="{6EA97338-4905-4A90-AD39-3EBCD715D5E9}">
      <dsp:nvSpPr>
        <dsp:cNvPr id="0" name=""/>
        <dsp:cNvSpPr/>
      </dsp:nvSpPr>
      <dsp:spPr>
        <a:xfrm>
          <a:off x="0" y="3009334"/>
          <a:ext cx="3240360" cy="95465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a:latin typeface="HG丸ｺﾞｼｯｸM-PRO" panose="020F0600000000000000" pitchFamily="50" charset="-128"/>
              <a:ea typeface="HG丸ｺﾞｼｯｸM-PRO" panose="020F0600000000000000" pitchFamily="50" charset="-128"/>
            </a:rPr>
            <a:t>広報委員会</a:t>
          </a:r>
        </a:p>
      </dsp:txBody>
      <dsp:txXfrm>
        <a:off x="46602" y="3055936"/>
        <a:ext cx="3147156" cy="861446"/>
      </dsp:txXfrm>
    </dsp:sp>
    <dsp:sp modelId="{F1E15601-C6F9-48DD-A64F-821205B3C883}">
      <dsp:nvSpPr>
        <dsp:cNvPr id="0" name=""/>
        <dsp:cNvSpPr/>
      </dsp:nvSpPr>
      <dsp:spPr>
        <a:xfrm rot="5400000">
          <a:off x="5738819" y="1608723"/>
          <a:ext cx="763720" cy="576064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kumimoji="1" lang="ja-JP" altLang="en-US" sz="1800" kern="1200" dirty="0">
              <a:latin typeface="HG丸ｺﾞｼｯｸM-PRO" panose="020F0600000000000000" pitchFamily="50" charset="-128"/>
              <a:ea typeface="HG丸ｺﾞｼｯｸM-PRO" panose="020F0600000000000000" pitchFamily="50" charset="-128"/>
            </a:rPr>
            <a:t>議会運営の事務処理・議員のサポート</a:t>
          </a:r>
        </a:p>
      </dsp:txBody>
      <dsp:txXfrm rot="-5400000">
        <a:off x="3240359" y="4144465"/>
        <a:ext cx="5723358" cy="689156"/>
      </dsp:txXfrm>
    </dsp:sp>
    <dsp:sp modelId="{9367C224-5F43-4500-B795-CB6E72076673}">
      <dsp:nvSpPr>
        <dsp:cNvPr id="0" name=""/>
        <dsp:cNvSpPr/>
      </dsp:nvSpPr>
      <dsp:spPr>
        <a:xfrm>
          <a:off x="0" y="4011717"/>
          <a:ext cx="3240360" cy="95465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a:latin typeface="HG丸ｺﾞｼｯｸM-PRO" panose="020F0600000000000000" pitchFamily="50" charset="-128"/>
              <a:ea typeface="HG丸ｺﾞｼｯｸM-PRO" panose="020F0600000000000000" pitchFamily="50" charset="-128"/>
            </a:rPr>
            <a:t>議会事務局</a:t>
          </a:r>
        </a:p>
      </dsp:txBody>
      <dsp:txXfrm>
        <a:off x="46602" y="4058319"/>
        <a:ext cx="3147156" cy="86144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F4E1917-766B-4EBB-8519-88B25D2D9A01}"/>
              </a:ext>
            </a:extLst>
          </p:cNvPr>
          <p:cNvSpPr>
            <a:spLocks noGrp="1"/>
          </p:cNvSpPr>
          <p:nvPr>
            <p:ph type="hdr" sz="quarter"/>
          </p:nvPr>
        </p:nvSpPr>
        <p:spPr>
          <a:xfrm>
            <a:off x="0" y="0"/>
            <a:ext cx="2947988" cy="498475"/>
          </a:xfrm>
          <a:prstGeom prst="rect">
            <a:avLst/>
          </a:prstGeom>
        </p:spPr>
        <p:txBody>
          <a:bodyPr vert="horz" lIns="91063" tIns="45532" rIns="91063" bIns="45532" rtlCol="0"/>
          <a:lstStyle>
            <a:lvl1pPr algn="l">
              <a:defRPr sz="1200"/>
            </a:lvl1pPr>
          </a:lstStyle>
          <a:p>
            <a:pPr>
              <a:defRPr/>
            </a:pPr>
            <a:endParaRPr lang="ja-JP" altLang="en-US"/>
          </a:p>
        </p:txBody>
      </p:sp>
      <p:sp>
        <p:nvSpPr>
          <p:cNvPr id="3" name="日付プレースホルダー 2">
            <a:extLst>
              <a:ext uri="{FF2B5EF4-FFF2-40B4-BE49-F238E27FC236}">
                <a16:creationId xmlns:a16="http://schemas.microsoft.com/office/drawing/2014/main" id="{74FE94FF-0652-4C2E-9A32-45D4E17F803F}"/>
              </a:ext>
            </a:extLst>
          </p:cNvPr>
          <p:cNvSpPr>
            <a:spLocks noGrp="1"/>
          </p:cNvSpPr>
          <p:nvPr>
            <p:ph type="dt" sz="quarter" idx="1"/>
          </p:nvPr>
        </p:nvSpPr>
        <p:spPr>
          <a:xfrm>
            <a:off x="3852863" y="0"/>
            <a:ext cx="2947987" cy="498475"/>
          </a:xfrm>
          <a:prstGeom prst="rect">
            <a:avLst/>
          </a:prstGeom>
        </p:spPr>
        <p:txBody>
          <a:bodyPr vert="horz" lIns="91063" tIns="45532" rIns="91063" bIns="45532" rtlCol="0"/>
          <a:lstStyle>
            <a:lvl1pPr algn="r">
              <a:defRPr sz="1200"/>
            </a:lvl1pPr>
          </a:lstStyle>
          <a:p>
            <a:pPr>
              <a:defRPr/>
            </a:pPr>
            <a:r>
              <a:rPr lang="en-US" altLang="ja-JP"/>
              <a:t>2018/10/13</a:t>
            </a:r>
            <a:endParaRPr lang="ja-JP" altLang="en-US"/>
          </a:p>
        </p:txBody>
      </p:sp>
      <p:sp>
        <p:nvSpPr>
          <p:cNvPr id="4" name="フッター プレースホルダー 3">
            <a:extLst>
              <a:ext uri="{FF2B5EF4-FFF2-40B4-BE49-F238E27FC236}">
                <a16:creationId xmlns:a16="http://schemas.microsoft.com/office/drawing/2014/main" id="{8F3749EC-1C13-4907-B162-036F3468A98D}"/>
              </a:ext>
            </a:extLst>
          </p:cNvPr>
          <p:cNvSpPr>
            <a:spLocks noGrp="1"/>
          </p:cNvSpPr>
          <p:nvPr>
            <p:ph type="ftr" sz="quarter" idx="2"/>
          </p:nvPr>
        </p:nvSpPr>
        <p:spPr>
          <a:xfrm>
            <a:off x="0" y="9436100"/>
            <a:ext cx="2947988" cy="498475"/>
          </a:xfrm>
          <a:prstGeom prst="rect">
            <a:avLst/>
          </a:prstGeom>
        </p:spPr>
        <p:txBody>
          <a:bodyPr vert="horz" lIns="91063" tIns="45532" rIns="91063" bIns="45532" rtlCol="0" anchor="b"/>
          <a:lstStyle>
            <a:lvl1pPr algn="l">
              <a:defRPr sz="1200"/>
            </a:lvl1pPr>
          </a:lstStyle>
          <a:p>
            <a:pPr>
              <a:defRPr/>
            </a:pPr>
            <a:endParaRPr lang="ja-JP" altLang="en-US"/>
          </a:p>
        </p:txBody>
      </p:sp>
      <p:sp>
        <p:nvSpPr>
          <p:cNvPr id="5" name="スライド番号プレースホルダー 4">
            <a:extLst>
              <a:ext uri="{FF2B5EF4-FFF2-40B4-BE49-F238E27FC236}">
                <a16:creationId xmlns:a16="http://schemas.microsoft.com/office/drawing/2014/main" id="{144A5461-704E-45A8-A3FD-BCDFCA12950E}"/>
              </a:ext>
            </a:extLst>
          </p:cNvPr>
          <p:cNvSpPr>
            <a:spLocks noGrp="1"/>
          </p:cNvSpPr>
          <p:nvPr>
            <p:ph type="sldNum" sz="quarter" idx="3"/>
          </p:nvPr>
        </p:nvSpPr>
        <p:spPr>
          <a:xfrm>
            <a:off x="3852863" y="9436100"/>
            <a:ext cx="2947987" cy="498475"/>
          </a:xfrm>
          <a:prstGeom prst="rect">
            <a:avLst/>
          </a:prstGeom>
        </p:spPr>
        <p:txBody>
          <a:bodyPr vert="horz" lIns="91063" tIns="45532" rIns="91063" bIns="45532" rtlCol="0" anchor="b"/>
          <a:lstStyle>
            <a:lvl1pPr algn="r">
              <a:defRPr sz="1200"/>
            </a:lvl1pPr>
          </a:lstStyle>
          <a:p>
            <a:pPr>
              <a:defRPr/>
            </a:pPr>
            <a:fld id="{2529BA59-74BE-4B7A-879B-B72EEC0303AC}"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CEA7369-B5A3-4D73-9A87-C8EB0525555D}"/>
              </a:ext>
            </a:extLst>
          </p:cNvPr>
          <p:cNvSpPr>
            <a:spLocks noGrp="1"/>
          </p:cNvSpPr>
          <p:nvPr>
            <p:ph type="hdr" sz="quarter"/>
          </p:nvPr>
        </p:nvSpPr>
        <p:spPr>
          <a:xfrm>
            <a:off x="0" y="0"/>
            <a:ext cx="2947988" cy="498475"/>
          </a:xfrm>
          <a:prstGeom prst="rect">
            <a:avLst/>
          </a:prstGeom>
        </p:spPr>
        <p:txBody>
          <a:bodyPr vert="horz" lIns="91063" tIns="45532" rIns="91063" bIns="45532" rtlCol="0"/>
          <a:lstStyle>
            <a:lvl1pPr algn="l" defTabSz="1038764"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45093712-2A3B-4CA4-A33C-385E060FA250}"/>
              </a:ext>
            </a:extLst>
          </p:cNvPr>
          <p:cNvSpPr>
            <a:spLocks noGrp="1"/>
          </p:cNvSpPr>
          <p:nvPr>
            <p:ph type="dt" idx="1"/>
          </p:nvPr>
        </p:nvSpPr>
        <p:spPr>
          <a:xfrm>
            <a:off x="3852863" y="0"/>
            <a:ext cx="2947987" cy="498475"/>
          </a:xfrm>
          <a:prstGeom prst="rect">
            <a:avLst/>
          </a:prstGeom>
        </p:spPr>
        <p:txBody>
          <a:bodyPr vert="horz" lIns="91063" tIns="45532" rIns="91063" bIns="45532" rtlCol="0"/>
          <a:lstStyle>
            <a:lvl1pPr algn="r" defTabSz="1038764" eaLnBrk="1" fontAlgn="auto" hangingPunct="1">
              <a:spcBef>
                <a:spcPts val="0"/>
              </a:spcBef>
              <a:spcAft>
                <a:spcPts val="0"/>
              </a:spcAft>
              <a:defRPr sz="1200">
                <a:latin typeface="+mn-lt"/>
                <a:ea typeface="+mn-ea"/>
              </a:defRPr>
            </a:lvl1pPr>
          </a:lstStyle>
          <a:p>
            <a:pPr>
              <a:defRPr/>
            </a:pPr>
            <a:r>
              <a:rPr lang="en-US" altLang="ja-JP"/>
              <a:t>2018/10/13</a:t>
            </a:r>
            <a:endParaRPr lang="ja-JP" altLang="en-US"/>
          </a:p>
        </p:txBody>
      </p:sp>
      <p:sp>
        <p:nvSpPr>
          <p:cNvPr id="4" name="スライド イメージ プレースホルダー 3">
            <a:extLst>
              <a:ext uri="{FF2B5EF4-FFF2-40B4-BE49-F238E27FC236}">
                <a16:creationId xmlns:a16="http://schemas.microsoft.com/office/drawing/2014/main" id="{EBB18809-8882-417C-98B5-5875C931BB2F}"/>
              </a:ext>
            </a:extLst>
          </p:cNvPr>
          <p:cNvSpPr>
            <a:spLocks noGrp="1" noRot="1" noChangeAspect="1"/>
          </p:cNvSpPr>
          <p:nvPr>
            <p:ph type="sldImg" idx="2"/>
          </p:nvPr>
        </p:nvSpPr>
        <p:spPr>
          <a:xfrm>
            <a:off x="1030288" y="1241425"/>
            <a:ext cx="4741862" cy="3354388"/>
          </a:xfrm>
          <a:prstGeom prst="rect">
            <a:avLst/>
          </a:prstGeom>
          <a:noFill/>
          <a:ln w="12700">
            <a:solidFill>
              <a:prstClr val="black"/>
            </a:solidFill>
          </a:ln>
        </p:spPr>
        <p:txBody>
          <a:bodyPr vert="horz" lIns="91063" tIns="45532" rIns="91063" bIns="45532"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924AB7CB-5D4C-4AE1-AAF8-AA517EB084D3}"/>
              </a:ext>
            </a:extLst>
          </p:cNvPr>
          <p:cNvSpPr>
            <a:spLocks noGrp="1"/>
          </p:cNvSpPr>
          <p:nvPr>
            <p:ph type="body" sz="quarter" idx="3"/>
          </p:nvPr>
        </p:nvSpPr>
        <p:spPr>
          <a:xfrm>
            <a:off x="681038" y="4781550"/>
            <a:ext cx="5441950" cy="3911600"/>
          </a:xfrm>
          <a:prstGeom prst="rect">
            <a:avLst/>
          </a:prstGeom>
        </p:spPr>
        <p:txBody>
          <a:bodyPr vert="horz" lIns="91063" tIns="45532" rIns="91063" bIns="45532"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6517039D-D07B-405C-BC8E-EE0B10541833}"/>
              </a:ext>
            </a:extLst>
          </p:cNvPr>
          <p:cNvSpPr>
            <a:spLocks noGrp="1"/>
          </p:cNvSpPr>
          <p:nvPr>
            <p:ph type="ftr" sz="quarter" idx="4"/>
          </p:nvPr>
        </p:nvSpPr>
        <p:spPr>
          <a:xfrm>
            <a:off x="0" y="9436100"/>
            <a:ext cx="2947988" cy="498475"/>
          </a:xfrm>
          <a:prstGeom prst="rect">
            <a:avLst/>
          </a:prstGeom>
        </p:spPr>
        <p:txBody>
          <a:bodyPr vert="horz" lIns="91063" tIns="45532" rIns="91063" bIns="45532" rtlCol="0" anchor="b"/>
          <a:lstStyle>
            <a:lvl1pPr algn="l" defTabSz="1038764"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4AE3EC21-CF48-4BBF-B23E-67D2A4EE2065}"/>
              </a:ext>
            </a:extLst>
          </p:cNvPr>
          <p:cNvSpPr>
            <a:spLocks noGrp="1"/>
          </p:cNvSpPr>
          <p:nvPr>
            <p:ph type="sldNum" sz="quarter" idx="5"/>
          </p:nvPr>
        </p:nvSpPr>
        <p:spPr>
          <a:xfrm>
            <a:off x="3852863" y="9436100"/>
            <a:ext cx="2947987" cy="498475"/>
          </a:xfrm>
          <a:prstGeom prst="rect">
            <a:avLst/>
          </a:prstGeom>
        </p:spPr>
        <p:txBody>
          <a:bodyPr vert="horz" lIns="91063" tIns="45532" rIns="91063" bIns="45532" rtlCol="0" anchor="b"/>
          <a:lstStyle>
            <a:lvl1pPr algn="r" defTabSz="1038764" eaLnBrk="1" fontAlgn="auto" hangingPunct="1">
              <a:spcBef>
                <a:spcPts val="0"/>
              </a:spcBef>
              <a:spcAft>
                <a:spcPts val="0"/>
              </a:spcAft>
              <a:defRPr sz="1200">
                <a:latin typeface="+mn-lt"/>
                <a:ea typeface="+mn-ea"/>
              </a:defRPr>
            </a:lvl1pPr>
          </a:lstStyle>
          <a:p>
            <a:pPr>
              <a:defRPr/>
            </a:pPr>
            <a:fld id="{F637568E-0899-4380-A4BA-EF378E0BFD74}"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4" name="図 2" descr="C:\Users\msppt\Favorites\Desktop\Business_TP3.jpg">
            <a:extLst>
              <a:ext uri="{FF2B5EF4-FFF2-40B4-BE49-F238E27FC236}">
                <a16:creationId xmlns:a16="http://schemas.microsoft.com/office/drawing/2014/main" id="{D709ABEB-E5E1-4422-8F55-6498C04496A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693400" cy="756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802005" y="2844527"/>
            <a:ext cx="9089390" cy="1620771"/>
          </a:xfrm>
        </p:spPr>
        <p:txBody>
          <a:bodyPr/>
          <a:lstStyle/>
          <a:p>
            <a:r>
              <a:rPr lang="ja-JP" altLang="en-US"/>
              <a:t>マスター タイトルの書式設定</a:t>
            </a:r>
          </a:p>
        </p:txBody>
      </p:sp>
      <p:sp>
        <p:nvSpPr>
          <p:cNvPr id="3" name="サブタイトル 2"/>
          <p:cNvSpPr>
            <a:spLocks noGrp="1"/>
          </p:cNvSpPr>
          <p:nvPr>
            <p:ph type="subTitle" idx="1"/>
          </p:nvPr>
        </p:nvSpPr>
        <p:spPr>
          <a:xfrm>
            <a:off x="810196" y="4140671"/>
            <a:ext cx="9073008" cy="1932323"/>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ja-JP" altLang="en-US"/>
              <a:t>マスター サブタイトルの書式設定</a:t>
            </a:r>
          </a:p>
        </p:txBody>
      </p:sp>
      <p:sp>
        <p:nvSpPr>
          <p:cNvPr id="5" name="日付プレースホルダー 3">
            <a:extLst>
              <a:ext uri="{FF2B5EF4-FFF2-40B4-BE49-F238E27FC236}">
                <a16:creationId xmlns:a16="http://schemas.microsoft.com/office/drawing/2014/main" id="{FA886D25-0C4D-4D59-BDBC-7F233B9075D1}"/>
              </a:ext>
            </a:extLst>
          </p:cNvPr>
          <p:cNvSpPr>
            <a:spLocks noGrp="1"/>
          </p:cNvSpPr>
          <p:nvPr>
            <p:ph type="dt" sz="half" idx="10"/>
          </p:nvPr>
        </p:nvSpPr>
        <p:spPr/>
        <p:txBody>
          <a:bodyPr/>
          <a:lstStyle>
            <a:lvl1pPr>
              <a:defRPr/>
            </a:lvl1pPr>
          </a:lstStyle>
          <a:p>
            <a:pPr>
              <a:defRPr/>
            </a:pPr>
            <a:r>
              <a:rPr lang="en-US" altLang="ja-JP"/>
              <a:t>2016/5/8</a:t>
            </a:r>
            <a:endParaRPr lang="ja-JP" altLang="en-US"/>
          </a:p>
        </p:txBody>
      </p:sp>
      <p:sp>
        <p:nvSpPr>
          <p:cNvPr id="6" name="フッター プレースホルダー 4">
            <a:extLst>
              <a:ext uri="{FF2B5EF4-FFF2-40B4-BE49-F238E27FC236}">
                <a16:creationId xmlns:a16="http://schemas.microsoft.com/office/drawing/2014/main" id="{F0C5B73F-F314-4FB4-96EE-E179C547DC12}"/>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CF12B463-D6FE-4C40-A5DF-1E1D9EEB8550}"/>
              </a:ext>
            </a:extLst>
          </p:cNvPr>
          <p:cNvSpPr>
            <a:spLocks noGrp="1"/>
          </p:cNvSpPr>
          <p:nvPr>
            <p:ph type="sldNum" sz="quarter" idx="12"/>
          </p:nvPr>
        </p:nvSpPr>
        <p:spPr/>
        <p:txBody>
          <a:bodyPr/>
          <a:lstStyle>
            <a:lvl1pPr>
              <a:defRPr/>
            </a:lvl1pPr>
          </a:lstStyle>
          <a:p>
            <a:pPr>
              <a:defRPr/>
            </a:pPr>
            <a:fld id="{2FEE7605-31DF-4CA2-818B-3E31B18291D9}" type="slidenum">
              <a:rPr lang="ja-JP" altLang="en-US"/>
              <a:pPr>
                <a:defRPr/>
              </a:pPr>
              <a:t>‹#›</a:t>
            </a:fld>
            <a:endParaRPr lang="ja-JP" altLang="en-US"/>
          </a:p>
        </p:txBody>
      </p:sp>
    </p:spTree>
    <p:extLst>
      <p:ext uri="{BB962C8B-B14F-4D97-AF65-F5344CB8AC3E}">
        <p14:creationId xmlns:p14="http://schemas.microsoft.com/office/powerpoint/2010/main" val="266481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981" y="5292884"/>
            <a:ext cx="6416040" cy="624855"/>
          </a:xfrm>
        </p:spPr>
        <p:txBody>
          <a:bodyPr anchor="b"/>
          <a:lstStyle>
            <a:lvl1pPr algn="l">
              <a:defRPr sz="2300" b="1"/>
            </a:lvl1pPr>
          </a:lstStyle>
          <a:p>
            <a:r>
              <a:rPr lang="ja-JP" altLang="en-US"/>
              <a:t>マスター タイトルの書式設定</a:t>
            </a:r>
          </a:p>
        </p:txBody>
      </p:sp>
      <p:sp>
        <p:nvSpPr>
          <p:cNvPr id="3" name="図プレースホルダー 2"/>
          <p:cNvSpPr>
            <a:spLocks noGrp="1"/>
          </p:cNvSpPr>
          <p:nvPr>
            <p:ph type="pic" idx="1"/>
          </p:nvPr>
        </p:nvSpPr>
        <p:spPr>
          <a:xfrm>
            <a:off x="2095981" y="675613"/>
            <a:ext cx="6416040" cy="4536758"/>
          </a:xfrm>
        </p:spPr>
        <p:txBody>
          <a:bodyPr rtlCol="0">
            <a:normAutofit/>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pPr lvl="0"/>
            <a:r>
              <a:rPr lang="ja-JP" altLang="en-US" noProof="0"/>
              <a:t>図を追加</a:t>
            </a:r>
          </a:p>
        </p:txBody>
      </p:sp>
      <p:sp>
        <p:nvSpPr>
          <p:cNvPr id="4" name="テキスト プレースホルダー 3"/>
          <p:cNvSpPr>
            <a:spLocks noGrp="1"/>
          </p:cNvSpPr>
          <p:nvPr>
            <p:ph type="body" sz="half" idx="2"/>
          </p:nvPr>
        </p:nvSpPr>
        <p:spPr>
          <a:xfrm>
            <a:off x="2095981" y="5917739"/>
            <a:ext cx="641604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FCCF9478-2A3F-4AE6-BA3D-CAB88DE2A9AB}"/>
              </a:ext>
            </a:extLst>
          </p:cNvPr>
          <p:cNvSpPr>
            <a:spLocks noGrp="1"/>
          </p:cNvSpPr>
          <p:nvPr>
            <p:ph type="dt" sz="half" idx="10"/>
          </p:nvPr>
        </p:nvSpPr>
        <p:spPr/>
        <p:txBody>
          <a:bodyPr/>
          <a:lstStyle>
            <a:lvl1pPr>
              <a:defRPr/>
            </a:lvl1pPr>
          </a:lstStyle>
          <a:p>
            <a:pPr>
              <a:defRPr/>
            </a:pPr>
            <a:r>
              <a:rPr lang="en-US" altLang="ja-JP"/>
              <a:t>2016/5/8</a:t>
            </a:r>
            <a:endParaRPr lang="ja-JP" altLang="en-US"/>
          </a:p>
        </p:txBody>
      </p:sp>
      <p:sp>
        <p:nvSpPr>
          <p:cNvPr id="6" name="フッター プレースホルダー 4">
            <a:extLst>
              <a:ext uri="{FF2B5EF4-FFF2-40B4-BE49-F238E27FC236}">
                <a16:creationId xmlns:a16="http://schemas.microsoft.com/office/drawing/2014/main" id="{97EC1A04-F458-40F9-B3D5-3DD283F44B74}"/>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4E21CF52-0CCF-4B2E-A35B-7D8A100E03F3}"/>
              </a:ext>
            </a:extLst>
          </p:cNvPr>
          <p:cNvSpPr>
            <a:spLocks noGrp="1"/>
          </p:cNvSpPr>
          <p:nvPr>
            <p:ph type="sldNum" sz="quarter" idx="12"/>
          </p:nvPr>
        </p:nvSpPr>
        <p:spPr/>
        <p:txBody>
          <a:bodyPr/>
          <a:lstStyle>
            <a:lvl1pPr>
              <a:defRPr/>
            </a:lvl1pPr>
          </a:lstStyle>
          <a:p>
            <a:pPr>
              <a:defRPr/>
            </a:pPr>
            <a:fld id="{0FBD9D74-7832-4D6F-80AB-BD3638729044}" type="slidenum">
              <a:rPr lang="ja-JP" altLang="en-US"/>
              <a:pPr>
                <a:defRPr/>
              </a:pPr>
              <a:t>‹#›</a:t>
            </a:fld>
            <a:endParaRPr lang="ja-JP" altLang="en-US"/>
          </a:p>
        </p:txBody>
      </p:sp>
    </p:spTree>
    <p:extLst>
      <p:ext uri="{BB962C8B-B14F-4D97-AF65-F5344CB8AC3E}">
        <p14:creationId xmlns:p14="http://schemas.microsoft.com/office/powerpoint/2010/main" val="1587893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5B5B5FC9-F6FF-492B-B88E-ED7F0B1A35F7}"/>
              </a:ext>
            </a:extLst>
          </p:cNvPr>
          <p:cNvSpPr>
            <a:spLocks noGrp="1"/>
          </p:cNvSpPr>
          <p:nvPr>
            <p:ph type="dt" sz="half" idx="10"/>
          </p:nvPr>
        </p:nvSpPr>
        <p:spPr/>
        <p:txBody>
          <a:bodyPr/>
          <a:lstStyle>
            <a:lvl1pPr>
              <a:defRPr/>
            </a:lvl1pPr>
          </a:lstStyle>
          <a:p>
            <a:pPr>
              <a:defRPr/>
            </a:pPr>
            <a:r>
              <a:rPr lang="en-US" altLang="ja-JP"/>
              <a:t>2016/5/8</a:t>
            </a:r>
            <a:endParaRPr lang="ja-JP" altLang="en-US"/>
          </a:p>
        </p:txBody>
      </p:sp>
      <p:sp>
        <p:nvSpPr>
          <p:cNvPr id="5" name="フッター プレースホルダー 4">
            <a:extLst>
              <a:ext uri="{FF2B5EF4-FFF2-40B4-BE49-F238E27FC236}">
                <a16:creationId xmlns:a16="http://schemas.microsoft.com/office/drawing/2014/main" id="{1923A9B9-44C8-49FC-BF1C-E4DEE97AAD37}"/>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B730C4B9-0A85-4899-9E6E-07028DA506EB}"/>
              </a:ext>
            </a:extLst>
          </p:cNvPr>
          <p:cNvSpPr>
            <a:spLocks noGrp="1"/>
          </p:cNvSpPr>
          <p:nvPr>
            <p:ph type="sldNum" sz="quarter" idx="12"/>
          </p:nvPr>
        </p:nvSpPr>
        <p:spPr/>
        <p:txBody>
          <a:bodyPr/>
          <a:lstStyle>
            <a:lvl1pPr>
              <a:defRPr/>
            </a:lvl1pPr>
          </a:lstStyle>
          <a:p>
            <a:pPr>
              <a:defRPr/>
            </a:pPr>
            <a:fld id="{542B91B7-BA72-407E-B1E8-1E712920F08F}" type="slidenum">
              <a:rPr lang="ja-JP" altLang="en-US"/>
              <a:pPr>
                <a:defRPr/>
              </a:pPr>
              <a:t>‹#›</a:t>
            </a:fld>
            <a:endParaRPr lang="ja-JP" altLang="en-US"/>
          </a:p>
        </p:txBody>
      </p:sp>
    </p:spTree>
    <p:extLst>
      <p:ext uri="{BB962C8B-B14F-4D97-AF65-F5344CB8AC3E}">
        <p14:creationId xmlns:p14="http://schemas.microsoft.com/office/powerpoint/2010/main" val="297318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52715" y="302802"/>
            <a:ext cx="2406015" cy="645157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34670" y="302802"/>
            <a:ext cx="7039822" cy="645157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145AEE54-821B-403E-80AA-2A851CF136A8}"/>
              </a:ext>
            </a:extLst>
          </p:cNvPr>
          <p:cNvSpPr>
            <a:spLocks noGrp="1"/>
          </p:cNvSpPr>
          <p:nvPr>
            <p:ph type="dt" sz="half" idx="10"/>
          </p:nvPr>
        </p:nvSpPr>
        <p:spPr/>
        <p:txBody>
          <a:bodyPr/>
          <a:lstStyle>
            <a:lvl1pPr>
              <a:defRPr/>
            </a:lvl1pPr>
          </a:lstStyle>
          <a:p>
            <a:pPr>
              <a:defRPr/>
            </a:pPr>
            <a:r>
              <a:rPr lang="en-US" altLang="ja-JP"/>
              <a:t>2016/5/8</a:t>
            </a:r>
            <a:endParaRPr lang="ja-JP" altLang="en-US"/>
          </a:p>
        </p:txBody>
      </p:sp>
      <p:sp>
        <p:nvSpPr>
          <p:cNvPr id="5" name="フッター プレースホルダー 4">
            <a:extLst>
              <a:ext uri="{FF2B5EF4-FFF2-40B4-BE49-F238E27FC236}">
                <a16:creationId xmlns:a16="http://schemas.microsoft.com/office/drawing/2014/main" id="{ECD4BC3F-848A-43B6-8DE1-2872B28F504C}"/>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CAB8B5FD-8455-4E85-A7CC-F5F1AFAF0F0D}"/>
              </a:ext>
            </a:extLst>
          </p:cNvPr>
          <p:cNvSpPr>
            <a:spLocks noGrp="1"/>
          </p:cNvSpPr>
          <p:nvPr>
            <p:ph type="sldNum" sz="quarter" idx="12"/>
          </p:nvPr>
        </p:nvSpPr>
        <p:spPr/>
        <p:txBody>
          <a:bodyPr/>
          <a:lstStyle>
            <a:lvl1pPr>
              <a:defRPr/>
            </a:lvl1pPr>
          </a:lstStyle>
          <a:p>
            <a:pPr>
              <a:defRPr/>
            </a:pPr>
            <a:fld id="{16DAF5A4-F693-45BE-9E1F-0E244D284567}" type="slidenum">
              <a:rPr lang="ja-JP" altLang="en-US"/>
              <a:pPr>
                <a:defRPr/>
              </a:pPr>
              <a:t>‹#›</a:t>
            </a:fld>
            <a:endParaRPr lang="ja-JP" altLang="en-US"/>
          </a:p>
        </p:txBody>
      </p:sp>
    </p:spTree>
    <p:extLst>
      <p:ext uri="{BB962C8B-B14F-4D97-AF65-F5344CB8AC3E}">
        <p14:creationId xmlns:p14="http://schemas.microsoft.com/office/powerpoint/2010/main" val="1929304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2005" y="1237457"/>
            <a:ext cx="9089390" cy="2632440"/>
          </a:xfrm>
        </p:spPr>
        <p:txBody>
          <a:bodyPr anchor="b"/>
          <a:lstStyle>
            <a:lvl1pPr algn="ctr">
              <a:defRPr sz="6615"/>
            </a:lvl1pPr>
          </a:lstStyle>
          <a:p>
            <a:r>
              <a:rPr lang="ja-JP" altLang="en-US"/>
              <a:t>マスター タイトルの書式設定</a:t>
            </a:r>
            <a:endParaRPr lang="en-US" dirty="0"/>
          </a:p>
        </p:txBody>
      </p:sp>
      <p:sp>
        <p:nvSpPr>
          <p:cNvPr id="3" name="Subtitle 2"/>
          <p:cNvSpPr>
            <a:spLocks noGrp="1"/>
          </p:cNvSpPr>
          <p:nvPr>
            <p:ph type="subTitle" idx="1"/>
          </p:nvPr>
        </p:nvSpPr>
        <p:spPr>
          <a:xfrm>
            <a:off x="1336675" y="3971414"/>
            <a:ext cx="8020050" cy="1825554"/>
          </a:xfrm>
        </p:spPr>
        <p:txBody>
          <a:bodyPr/>
          <a:lstStyle>
            <a:lvl1pPr marL="0" indent="0" algn="ctr">
              <a:buNone/>
              <a:defRPr sz="2646"/>
            </a:lvl1pPr>
            <a:lvl2pPr marL="504063" indent="0" algn="ctr">
              <a:buNone/>
              <a:defRPr sz="2205"/>
            </a:lvl2pPr>
            <a:lvl3pPr marL="1008126" indent="0" algn="ctr">
              <a:buNone/>
              <a:defRPr sz="1985"/>
            </a:lvl3pPr>
            <a:lvl4pPr marL="1512189" indent="0" algn="ctr">
              <a:buNone/>
              <a:defRPr sz="1764"/>
            </a:lvl4pPr>
            <a:lvl5pPr marL="2016252" indent="0" algn="ctr">
              <a:buNone/>
              <a:defRPr sz="1764"/>
            </a:lvl5pPr>
            <a:lvl6pPr marL="2520315" indent="0" algn="ctr">
              <a:buNone/>
              <a:defRPr sz="1764"/>
            </a:lvl6pPr>
            <a:lvl7pPr marL="3024378" indent="0" algn="ctr">
              <a:buNone/>
              <a:defRPr sz="1764"/>
            </a:lvl7pPr>
            <a:lvl8pPr marL="3528441" indent="0" algn="ctr">
              <a:buNone/>
              <a:defRPr sz="1764"/>
            </a:lvl8pPr>
            <a:lvl9pPr marL="4032504" indent="0" algn="ctr">
              <a:buNone/>
              <a:defRPr sz="176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r>
              <a:rPr kumimoji="1" lang="en-US" altLang="ja-JP"/>
              <a:t>2016/5/8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B24C470-7DFA-4C7F-A5CB-DBC8F59413CB}" type="slidenum">
              <a:rPr kumimoji="1" lang="ja-JP" altLang="en-US" smtClean="0"/>
              <a:t>‹#›</a:t>
            </a:fld>
            <a:endParaRPr kumimoji="1" lang="ja-JP" altLang="en-US"/>
          </a:p>
        </p:txBody>
      </p:sp>
    </p:spTree>
    <p:extLst>
      <p:ext uri="{BB962C8B-B14F-4D97-AF65-F5344CB8AC3E}">
        <p14:creationId xmlns:p14="http://schemas.microsoft.com/office/powerpoint/2010/main" val="4137300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kumimoji="1" lang="en-US" altLang="ja-JP"/>
              <a:t>2016/5/8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B24C470-7DFA-4C7F-A5CB-DBC8F59413CB}" type="slidenum">
              <a:rPr kumimoji="1" lang="ja-JP" altLang="en-US" smtClean="0"/>
              <a:t>‹#›</a:t>
            </a:fld>
            <a:endParaRPr kumimoji="1" lang="ja-JP" altLang="en-US"/>
          </a:p>
        </p:txBody>
      </p:sp>
    </p:spTree>
    <p:extLst>
      <p:ext uri="{BB962C8B-B14F-4D97-AF65-F5344CB8AC3E}">
        <p14:creationId xmlns:p14="http://schemas.microsoft.com/office/powerpoint/2010/main" val="3157183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602" y="1885067"/>
            <a:ext cx="9223058" cy="3145275"/>
          </a:xfrm>
        </p:spPr>
        <p:txBody>
          <a:bodyPr anchor="b"/>
          <a:lstStyle>
            <a:lvl1pPr>
              <a:defRPr sz="6615"/>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602" y="5060097"/>
            <a:ext cx="9223058" cy="1654026"/>
          </a:xfrm>
        </p:spPr>
        <p:txBody>
          <a:bodyPr/>
          <a:lstStyle>
            <a:lvl1pPr marL="0" indent="0">
              <a:buNone/>
              <a:defRPr sz="2646">
                <a:solidFill>
                  <a:schemeClr val="tx1"/>
                </a:solidFill>
              </a:defRPr>
            </a:lvl1pPr>
            <a:lvl2pPr marL="504063" indent="0">
              <a:buNone/>
              <a:defRPr sz="2205">
                <a:solidFill>
                  <a:schemeClr val="tx1">
                    <a:tint val="75000"/>
                  </a:schemeClr>
                </a:solidFill>
              </a:defRPr>
            </a:lvl2pPr>
            <a:lvl3pPr marL="1008126" indent="0">
              <a:buNone/>
              <a:defRPr sz="1985">
                <a:solidFill>
                  <a:schemeClr val="tx1">
                    <a:tint val="75000"/>
                  </a:schemeClr>
                </a:solidFill>
              </a:defRPr>
            </a:lvl3pPr>
            <a:lvl4pPr marL="1512189" indent="0">
              <a:buNone/>
              <a:defRPr sz="1764">
                <a:solidFill>
                  <a:schemeClr val="tx1">
                    <a:tint val="75000"/>
                  </a:schemeClr>
                </a:solidFill>
              </a:defRPr>
            </a:lvl4pPr>
            <a:lvl5pPr marL="2016252" indent="0">
              <a:buNone/>
              <a:defRPr sz="1764">
                <a:solidFill>
                  <a:schemeClr val="tx1">
                    <a:tint val="75000"/>
                  </a:schemeClr>
                </a:solidFill>
              </a:defRPr>
            </a:lvl5pPr>
            <a:lvl6pPr marL="2520315" indent="0">
              <a:buNone/>
              <a:defRPr sz="1764">
                <a:solidFill>
                  <a:schemeClr val="tx1">
                    <a:tint val="75000"/>
                  </a:schemeClr>
                </a:solidFill>
              </a:defRPr>
            </a:lvl6pPr>
            <a:lvl7pPr marL="3024378" indent="0">
              <a:buNone/>
              <a:defRPr sz="1764">
                <a:solidFill>
                  <a:schemeClr val="tx1">
                    <a:tint val="75000"/>
                  </a:schemeClr>
                </a:solidFill>
              </a:defRPr>
            </a:lvl7pPr>
            <a:lvl8pPr marL="3528441" indent="0">
              <a:buNone/>
              <a:defRPr sz="1764">
                <a:solidFill>
                  <a:schemeClr val="tx1">
                    <a:tint val="75000"/>
                  </a:schemeClr>
                </a:solidFill>
              </a:defRPr>
            </a:lvl8pPr>
            <a:lvl9pPr marL="4032504"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kumimoji="1" lang="en-US" altLang="ja-JP"/>
              <a:t>2016/5/8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B24C470-7DFA-4C7F-A5CB-DBC8F59413CB}" type="slidenum">
              <a:rPr kumimoji="1" lang="ja-JP" altLang="en-US" smtClean="0"/>
              <a:t>‹#›</a:t>
            </a:fld>
            <a:endParaRPr kumimoji="1" lang="ja-JP" altLang="en-US"/>
          </a:p>
        </p:txBody>
      </p:sp>
    </p:spTree>
    <p:extLst>
      <p:ext uri="{BB962C8B-B14F-4D97-AF65-F5344CB8AC3E}">
        <p14:creationId xmlns:p14="http://schemas.microsoft.com/office/powerpoint/2010/main" val="4242598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171" y="2012836"/>
            <a:ext cx="4544695" cy="47975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3534" y="2012836"/>
            <a:ext cx="4544695" cy="47975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r>
              <a:rPr kumimoji="1" lang="en-US" altLang="ja-JP"/>
              <a:t>2016/5/8</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B24C470-7DFA-4C7F-A5CB-DBC8F59413CB}" type="slidenum">
              <a:rPr kumimoji="1" lang="ja-JP" altLang="en-US" smtClean="0"/>
              <a:t>‹#›</a:t>
            </a:fld>
            <a:endParaRPr kumimoji="1" lang="ja-JP" altLang="en-US"/>
          </a:p>
        </p:txBody>
      </p:sp>
    </p:spTree>
    <p:extLst>
      <p:ext uri="{BB962C8B-B14F-4D97-AF65-F5344CB8AC3E}">
        <p14:creationId xmlns:p14="http://schemas.microsoft.com/office/powerpoint/2010/main" val="1439067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564" y="402569"/>
            <a:ext cx="9223058" cy="1461495"/>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565" y="1853560"/>
            <a:ext cx="4523809" cy="908401"/>
          </a:xfrm>
        </p:spPr>
        <p:txBody>
          <a:bodyPr anchor="b"/>
          <a:lstStyle>
            <a:lvl1pPr marL="0" indent="0">
              <a:buNone/>
              <a:defRPr sz="2646" b="1"/>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36565" y="2761961"/>
            <a:ext cx="4523809" cy="406242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3534" y="1853560"/>
            <a:ext cx="4546088" cy="908401"/>
          </a:xfrm>
        </p:spPr>
        <p:txBody>
          <a:bodyPr anchor="b"/>
          <a:lstStyle>
            <a:lvl1pPr marL="0" indent="0">
              <a:buNone/>
              <a:defRPr sz="2646" b="1"/>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13534" y="2761961"/>
            <a:ext cx="4546088" cy="406242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r>
              <a:rPr kumimoji="1" lang="en-US" altLang="ja-JP"/>
              <a:t>2016/5/8</a:t>
            </a:r>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B24C470-7DFA-4C7F-A5CB-DBC8F59413CB}" type="slidenum">
              <a:rPr kumimoji="1" lang="ja-JP" altLang="en-US" smtClean="0"/>
              <a:t>‹#›</a:t>
            </a:fld>
            <a:endParaRPr kumimoji="1" lang="ja-JP" altLang="en-US"/>
          </a:p>
        </p:txBody>
      </p:sp>
    </p:spTree>
    <p:extLst>
      <p:ext uri="{BB962C8B-B14F-4D97-AF65-F5344CB8AC3E}">
        <p14:creationId xmlns:p14="http://schemas.microsoft.com/office/powerpoint/2010/main" val="2389607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r>
              <a:rPr kumimoji="1" lang="en-US" altLang="ja-JP"/>
              <a:t>2016/5/8</a:t>
            </a:r>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B24C470-7DFA-4C7F-A5CB-DBC8F59413CB}" type="slidenum">
              <a:rPr kumimoji="1" lang="ja-JP" altLang="en-US" smtClean="0"/>
              <a:t>‹#›</a:t>
            </a:fld>
            <a:endParaRPr kumimoji="1" lang="ja-JP" altLang="en-US"/>
          </a:p>
        </p:txBody>
      </p:sp>
    </p:spTree>
    <p:extLst>
      <p:ext uri="{BB962C8B-B14F-4D97-AF65-F5344CB8AC3E}">
        <p14:creationId xmlns:p14="http://schemas.microsoft.com/office/powerpoint/2010/main" val="2172527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kumimoji="1" lang="en-US" altLang="ja-JP"/>
              <a:t>2016/5/8</a:t>
            </a:r>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B24C470-7DFA-4C7F-A5CB-DBC8F59413CB}" type="slidenum">
              <a:rPr kumimoji="1" lang="ja-JP" altLang="en-US" smtClean="0"/>
              <a:t>‹#›</a:t>
            </a:fld>
            <a:endParaRPr kumimoji="1" lang="ja-JP" altLang="en-US"/>
          </a:p>
        </p:txBody>
      </p:sp>
    </p:spTree>
    <p:extLst>
      <p:ext uri="{BB962C8B-B14F-4D97-AF65-F5344CB8AC3E}">
        <p14:creationId xmlns:p14="http://schemas.microsoft.com/office/powerpoint/2010/main" val="3647660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CD94B76-1AE7-4129-A325-DF41A2041616}"/>
              </a:ext>
            </a:extLst>
          </p:cNvPr>
          <p:cNvSpPr/>
          <p:nvPr userDrawn="1"/>
        </p:nvSpPr>
        <p:spPr>
          <a:xfrm>
            <a:off x="539750" y="534988"/>
            <a:ext cx="9613900" cy="720725"/>
          </a:xfrm>
          <a:prstGeom prst="rect">
            <a:avLst/>
          </a:prstGeom>
          <a:solidFill>
            <a:srgbClr val="0099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3056" eaLnBrk="1" fontAlgn="auto" hangingPunct="1">
              <a:spcBef>
                <a:spcPts val="0"/>
              </a:spcBef>
              <a:spcAft>
                <a:spcPts val="0"/>
              </a:spcAft>
              <a:defRPr/>
            </a:pPr>
            <a:endParaRPr lang="ja-JP" altLang="en-US"/>
          </a:p>
        </p:txBody>
      </p:sp>
      <p:sp>
        <p:nvSpPr>
          <p:cNvPr id="2" name="タイトル 1"/>
          <p:cNvSpPr>
            <a:spLocks noGrp="1"/>
          </p:cNvSpPr>
          <p:nvPr>
            <p:ph type="title"/>
          </p:nvPr>
        </p:nvSpPr>
        <p:spPr>
          <a:xfrm>
            <a:off x="738188" y="302801"/>
            <a:ext cx="9217024" cy="1260211"/>
          </a:xfr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738188" y="1764295"/>
            <a:ext cx="9217024" cy="49900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6CAE8420-DE09-4F12-8222-5B6DB57E8EF9}"/>
              </a:ext>
            </a:extLst>
          </p:cNvPr>
          <p:cNvSpPr>
            <a:spLocks noGrp="1"/>
          </p:cNvSpPr>
          <p:nvPr>
            <p:ph type="dt" sz="half" idx="10"/>
          </p:nvPr>
        </p:nvSpPr>
        <p:spPr/>
        <p:txBody>
          <a:bodyPr/>
          <a:lstStyle>
            <a:lvl1pPr>
              <a:defRPr/>
            </a:lvl1pPr>
          </a:lstStyle>
          <a:p>
            <a:pPr>
              <a:defRPr/>
            </a:pPr>
            <a:r>
              <a:rPr lang="en-US" altLang="ja-JP"/>
              <a:t>2016/5/8</a:t>
            </a:r>
            <a:endParaRPr lang="ja-JP" altLang="en-US"/>
          </a:p>
        </p:txBody>
      </p:sp>
      <p:sp>
        <p:nvSpPr>
          <p:cNvPr id="6" name="フッター プレースホルダー 4">
            <a:extLst>
              <a:ext uri="{FF2B5EF4-FFF2-40B4-BE49-F238E27FC236}">
                <a16:creationId xmlns:a16="http://schemas.microsoft.com/office/drawing/2014/main" id="{52210B92-A275-4B49-A293-1BD6FBC94C9B}"/>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9F531262-2A80-4059-BD8E-F8A0A9287233}"/>
              </a:ext>
            </a:extLst>
          </p:cNvPr>
          <p:cNvSpPr>
            <a:spLocks noGrp="1"/>
          </p:cNvSpPr>
          <p:nvPr>
            <p:ph type="sldNum" sz="quarter" idx="12"/>
          </p:nvPr>
        </p:nvSpPr>
        <p:spPr/>
        <p:txBody>
          <a:bodyPr/>
          <a:lstStyle>
            <a:lvl1pPr>
              <a:defRPr/>
            </a:lvl1pPr>
          </a:lstStyle>
          <a:p>
            <a:pPr>
              <a:defRPr/>
            </a:pPr>
            <a:fld id="{01531275-D544-4202-9E6F-2A8585291D52}" type="slidenum">
              <a:rPr lang="ja-JP" altLang="en-US"/>
              <a:pPr>
                <a:defRPr/>
              </a:pPr>
              <a:t>‹#›</a:t>
            </a:fld>
            <a:endParaRPr lang="ja-JP" altLang="en-US"/>
          </a:p>
        </p:txBody>
      </p:sp>
    </p:spTree>
    <p:extLst>
      <p:ext uri="{BB962C8B-B14F-4D97-AF65-F5344CB8AC3E}">
        <p14:creationId xmlns:p14="http://schemas.microsoft.com/office/powerpoint/2010/main" val="4123596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564" y="504084"/>
            <a:ext cx="3448900" cy="1764295"/>
          </a:xfrm>
        </p:spPr>
        <p:txBody>
          <a:bodyPr anchor="b"/>
          <a:lstStyle>
            <a:lvl1pPr>
              <a:defRPr sz="3528"/>
            </a:lvl1pPr>
          </a:lstStyle>
          <a:p>
            <a:r>
              <a:rPr lang="ja-JP" altLang="en-US"/>
              <a:t>マスター タイトルの書式設定</a:t>
            </a:r>
            <a:endParaRPr lang="en-US" dirty="0"/>
          </a:p>
        </p:txBody>
      </p:sp>
      <p:sp>
        <p:nvSpPr>
          <p:cNvPr id="3" name="Content Placeholder 2"/>
          <p:cNvSpPr>
            <a:spLocks noGrp="1"/>
          </p:cNvSpPr>
          <p:nvPr>
            <p:ph idx="1"/>
          </p:nvPr>
        </p:nvSpPr>
        <p:spPr>
          <a:xfrm>
            <a:off x="4546088" y="1088683"/>
            <a:ext cx="5413534" cy="5373398"/>
          </a:xfrm>
        </p:spPr>
        <p:txBody>
          <a:bodyPr/>
          <a:lstStyle>
            <a:lvl1pPr>
              <a:defRPr sz="3528"/>
            </a:lvl1pPr>
            <a:lvl2pPr>
              <a:defRPr sz="3087"/>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564" y="2268379"/>
            <a:ext cx="3448900" cy="4202453"/>
          </a:xfrm>
        </p:spPr>
        <p:txBody>
          <a:bodyPr/>
          <a:lstStyle>
            <a:lvl1pPr marL="0" indent="0">
              <a:buNone/>
              <a:defRPr sz="1764"/>
            </a:lvl1pPr>
            <a:lvl2pPr marL="504063" indent="0">
              <a:buNone/>
              <a:defRPr sz="1544"/>
            </a:lvl2pPr>
            <a:lvl3pPr marL="1008126" indent="0">
              <a:buNone/>
              <a:defRPr sz="1323"/>
            </a:lvl3pPr>
            <a:lvl4pPr marL="1512189" indent="0">
              <a:buNone/>
              <a:defRPr sz="1103"/>
            </a:lvl4pPr>
            <a:lvl5pPr marL="2016252" indent="0">
              <a:buNone/>
              <a:defRPr sz="1103"/>
            </a:lvl5pPr>
            <a:lvl6pPr marL="2520315" indent="0">
              <a:buNone/>
              <a:defRPr sz="1103"/>
            </a:lvl6pPr>
            <a:lvl7pPr marL="3024378" indent="0">
              <a:buNone/>
              <a:defRPr sz="1103"/>
            </a:lvl7pPr>
            <a:lvl8pPr marL="3528441" indent="0">
              <a:buNone/>
              <a:defRPr sz="1103"/>
            </a:lvl8pPr>
            <a:lvl9pPr marL="4032504" indent="0">
              <a:buNone/>
              <a:defRPr sz="110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kumimoji="1" lang="en-US" altLang="ja-JP"/>
              <a:t>2016/5/8</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B24C470-7DFA-4C7F-A5CB-DBC8F59413CB}" type="slidenum">
              <a:rPr kumimoji="1" lang="ja-JP" altLang="en-US" smtClean="0"/>
              <a:t>‹#›</a:t>
            </a:fld>
            <a:endParaRPr kumimoji="1" lang="ja-JP" altLang="en-US"/>
          </a:p>
        </p:txBody>
      </p:sp>
    </p:spTree>
    <p:extLst>
      <p:ext uri="{BB962C8B-B14F-4D97-AF65-F5344CB8AC3E}">
        <p14:creationId xmlns:p14="http://schemas.microsoft.com/office/powerpoint/2010/main" val="91517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564" y="504084"/>
            <a:ext cx="3448900" cy="1764295"/>
          </a:xfrm>
        </p:spPr>
        <p:txBody>
          <a:bodyPr anchor="b"/>
          <a:lstStyle>
            <a:lvl1pPr>
              <a:defRPr sz="3528"/>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6088" y="1088683"/>
            <a:ext cx="5413534" cy="5373398"/>
          </a:xfrm>
        </p:spPr>
        <p:txBody>
          <a:bodyPr anchor="t"/>
          <a:lstStyle>
            <a:lvl1pPr marL="0" indent="0">
              <a:buNone/>
              <a:defRPr sz="3528"/>
            </a:lvl1pPr>
            <a:lvl2pPr marL="504063" indent="0">
              <a:buNone/>
              <a:defRPr sz="3087"/>
            </a:lvl2pPr>
            <a:lvl3pPr marL="1008126" indent="0">
              <a:buNone/>
              <a:defRPr sz="2646"/>
            </a:lvl3pPr>
            <a:lvl4pPr marL="1512189" indent="0">
              <a:buNone/>
              <a:defRPr sz="2205"/>
            </a:lvl4pPr>
            <a:lvl5pPr marL="2016252" indent="0">
              <a:buNone/>
              <a:defRPr sz="2205"/>
            </a:lvl5pPr>
            <a:lvl6pPr marL="2520315" indent="0">
              <a:buNone/>
              <a:defRPr sz="2205"/>
            </a:lvl6pPr>
            <a:lvl7pPr marL="3024378" indent="0">
              <a:buNone/>
              <a:defRPr sz="2205"/>
            </a:lvl7pPr>
            <a:lvl8pPr marL="3528441" indent="0">
              <a:buNone/>
              <a:defRPr sz="2205"/>
            </a:lvl8pPr>
            <a:lvl9pPr marL="4032504" indent="0">
              <a:buNone/>
              <a:defRPr sz="220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564" y="2268379"/>
            <a:ext cx="3448900" cy="4202453"/>
          </a:xfrm>
        </p:spPr>
        <p:txBody>
          <a:bodyPr/>
          <a:lstStyle>
            <a:lvl1pPr marL="0" indent="0">
              <a:buNone/>
              <a:defRPr sz="1764"/>
            </a:lvl1pPr>
            <a:lvl2pPr marL="504063" indent="0">
              <a:buNone/>
              <a:defRPr sz="1544"/>
            </a:lvl2pPr>
            <a:lvl3pPr marL="1008126" indent="0">
              <a:buNone/>
              <a:defRPr sz="1323"/>
            </a:lvl3pPr>
            <a:lvl4pPr marL="1512189" indent="0">
              <a:buNone/>
              <a:defRPr sz="1103"/>
            </a:lvl4pPr>
            <a:lvl5pPr marL="2016252" indent="0">
              <a:buNone/>
              <a:defRPr sz="1103"/>
            </a:lvl5pPr>
            <a:lvl6pPr marL="2520315" indent="0">
              <a:buNone/>
              <a:defRPr sz="1103"/>
            </a:lvl6pPr>
            <a:lvl7pPr marL="3024378" indent="0">
              <a:buNone/>
              <a:defRPr sz="1103"/>
            </a:lvl7pPr>
            <a:lvl8pPr marL="3528441" indent="0">
              <a:buNone/>
              <a:defRPr sz="1103"/>
            </a:lvl8pPr>
            <a:lvl9pPr marL="4032504" indent="0">
              <a:buNone/>
              <a:defRPr sz="110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kumimoji="1" lang="en-US" altLang="ja-JP"/>
              <a:t>2016/5/8</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B24C470-7DFA-4C7F-A5CB-DBC8F59413CB}" type="slidenum">
              <a:rPr kumimoji="1" lang="ja-JP" altLang="en-US" smtClean="0"/>
              <a:t>‹#›</a:t>
            </a:fld>
            <a:endParaRPr kumimoji="1" lang="ja-JP" altLang="en-US"/>
          </a:p>
        </p:txBody>
      </p:sp>
    </p:spTree>
    <p:extLst>
      <p:ext uri="{BB962C8B-B14F-4D97-AF65-F5344CB8AC3E}">
        <p14:creationId xmlns:p14="http://schemas.microsoft.com/office/powerpoint/2010/main" val="4148213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kumimoji="1" lang="en-US" altLang="ja-JP"/>
              <a:t>2016/5/8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B24C470-7DFA-4C7F-A5CB-DBC8F59413CB}" type="slidenum">
              <a:rPr kumimoji="1" lang="ja-JP" altLang="en-US" smtClean="0"/>
              <a:t>‹#›</a:t>
            </a:fld>
            <a:endParaRPr kumimoji="1" lang="ja-JP" altLang="en-US"/>
          </a:p>
        </p:txBody>
      </p:sp>
    </p:spTree>
    <p:extLst>
      <p:ext uri="{BB962C8B-B14F-4D97-AF65-F5344CB8AC3E}">
        <p14:creationId xmlns:p14="http://schemas.microsoft.com/office/powerpoint/2010/main" val="33786200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2465" y="402567"/>
            <a:ext cx="2305764" cy="64078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172" y="402567"/>
            <a:ext cx="6783626" cy="640782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kumimoji="1" lang="en-US" altLang="ja-JP"/>
              <a:t>2016/5/8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B24C470-7DFA-4C7F-A5CB-DBC8F59413CB}" type="slidenum">
              <a:rPr kumimoji="1" lang="ja-JP" altLang="en-US" smtClean="0"/>
              <a:t>‹#›</a:t>
            </a:fld>
            <a:endParaRPr kumimoji="1" lang="ja-JP" altLang="en-US"/>
          </a:p>
        </p:txBody>
      </p:sp>
    </p:spTree>
    <p:extLst>
      <p:ext uri="{BB962C8B-B14F-4D97-AF65-F5344CB8AC3E}">
        <p14:creationId xmlns:p14="http://schemas.microsoft.com/office/powerpoint/2010/main" val="30691531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4" name="図 2" descr="C:\Users\msppt\Favorites\Desktop\Business_TP3.jpg">
            <a:extLst>
              <a:ext uri="{FF2B5EF4-FFF2-40B4-BE49-F238E27FC236}">
                <a16:creationId xmlns:a16="http://schemas.microsoft.com/office/drawing/2014/main" id="{D8E336B2-B120-42B1-98DE-4562EB46CA8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693400" cy="756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802005" y="2844527"/>
            <a:ext cx="9089390" cy="1620771"/>
          </a:xfrm>
        </p:spPr>
        <p:txBody>
          <a:bodyPr/>
          <a:lstStyle/>
          <a:p>
            <a:r>
              <a:rPr lang="ja-JP" altLang="en-US"/>
              <a:t>マスター タイトルの書式設定</a:t>
            </a:r>
          </a:p>
        </p:txBody>
      </p:sp>
      <p:sp>
        <p:nvSpPr>
          <p:cNvPr id="3" name="サブタイトル 2"/>
          <p:cNvSpPr>
            <a:spLocks noGrp="1"/>
          </p:cNvSpPr>
          <p:nvPr>
            <p:ph type="subTitle" idx="1"/>
          </p:nvPr>
        </p:nvSpPr>
        <p:spPr>
          <a:xfrm>
            <a:off x="810196" y="4140671"/>
            <a:ext cx="9073008" cy="1932323"/>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ja-JP" altLang="en-US"/>
              <a:t>マスター サブタイトルの書式設定</a:t>
            </a:r>
          </a:p>
        </p:txBody>
      </p:sp>
      <p:sp>
        <p:nvSpPr>
          <p:cNvPr id="5" name="日付プレースホルダー 3">
            <a:extLst>
              <a:ext uri="{FF2B5EF4-FFF2-40B4-BE49-F238E27FC236}">
                <a16:creationId xmlns:a16="http://schemas.microsoft.com/office/drawing/2014/main" id="{CE971CC8-9ADE-4034-9660-E314724EA026}"/>
              </a:ext>
            </a:extLst>
          </p:cNvPr>
          <p:cNvSpPr>
            <a:spLocks noGrp="1"/>
          </p:cNvSpPr>
          <p:nvPr>
            <p:ph type="dt" sz="half" idx="10"/>
          </p:nvPr>
        </p:nvSpPr>
        <p:spPr/>
        <p:txBody>
          <a:bodyPr/>
          <a:lstStyle>
            <a:lvl1pPr>
              <a:defRPr/>
            </a:lvl1pPr>
          </a:lstStyle>
          <a:p>
            <a:pPr>
              <a:defRPr/>
            </a:pPr>
            <a:r>
              <a:rPr lang="en-US" altLang="ja-JP"/>
              <a:t>2016/5/8</a:t>
            </a:r>
            <a:endParaRPr lang="ja-JP" altLang="en-US"/>
          </a:p>
        </p:txBody>
      </p:sp>
      <p:sp>
        <p:nvSpPr>
          <p:cNvPr id="6" name="フッター プレースホルダー 4">
            <a:extLst>
              <a:ext uri="{FF2B5EF4-FFF2-40B4-BE49-F238E27FC236}">
                <a16:creationId xmlns:a16="http://schemas.microsoft.com/office/drawing/2014/main" id="{03A47924-509E-443B-A510-E39402296235}"/>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1423747A-3EB1-42A8-B2CC-2DAB3509139B}"/>
              </a:ext>
            </a:extLst>
          </p:cNvPr>
          <p:cNvSpPr>
            <a:spLocks noGrp="1"/>
          </p:cNvSpPr>
          <p:nvPr>
            <p:ph type="sldNum" sz="quarter" idx="12"/>
          </p:nvPr>
        </p:nvSpPr>
        <p:spPr/>
        <p:txBody>
          <a:bodyPr/>
          <a:lstStyle>
            <a:lvl1pPr>
              <a:defRPr/>
            </a:lvl1pPr>
          </a:lstStyle>
          <a:p>
            <a:pPr>
              <a:defRPr/>
            </a:pPr>
            <a:fld id="{620EB9F9-DEC9-4059-B38C-F16E38780622}" type="slidenum">
              <a:rPr lang="ja-JP" altLang="en-US"/>
              <a:pPr>
                <a:defRPr/>
              </a:pPr>
              <a:t>‹#›</a:t>
            </a:fld>
            <a:endParaRPr lang="ja-JP" altLang="en-US"/>
          </a:p>
        </p:txBody>
      </p:sp>
    </p:spTree>
    <p:extLst>
      <p:ext uri="{BB962C8B-B14F-4D97-AF65-F5344CB8AC3E}">
        <p14:creationId xmlns:p14="http://schemas.microsoft.com/office/powerpoint/2010/main" val="3525714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41EA32D-19B3-4E22-B18C-A3157A965FB0}"/>
              </a:ext>
            </a:extLst>
          </p:cNvPr>
          <p:cNvSpPr/>
          <p:nvPr userDrawn="1"/>
        </p:nvSpPr>
        <p:spPr>
          <a:xfrm>
            <a:off x="539750" y="534988"/>
            <a:ext cx="9613900" cy="720725"/>
          </a:xfrm>
          <a:prstGeom prst="rect">
            <a:avLst/>
          </a:prstGeom>
          <a:solidFill>
            <a:srgbClr val="0099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3056" eaLnBrk="1" fontAlgn="auto" hangingPunct="1">
              <a:spcBef>
                <a:spcPts val="0"/>
              </a:spcBef>
              <a:spcAft>
                <a:spcPts val="0"/>
              </a:spcAft>
              <a:defRPr/>
            </a:pPr>
            <a:endParaRPr lang="ja-JP" altLang="en-US"/>
          </a:p>
        </p:txBody>
      </p:sp>
      <p:sp>
        <p:nvSpPr>
          <p:cNvPr id="2" name="タイトル 1"/>
          <p:cNvSpPr>
            <a:spLocks noGrp="1"/>
          </p:cNvSpPr>
          <p:nvPr>
            <p:ph type="title"/>
          </p:nvPr>
        </p:nvSpPr>
        <p:spPr>
          <a:xfrm>
            <a:off x="738188" y="302801"/>
            <a:ext cx="9217024" cy="1260211"/>
          </a:xfr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738188" y="1764295"/>
            <a:ext cx="9217024" cy="49900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BCF17A98-3752-4D80-8F5E-27289E33A364}"/>
              </a:ext>
            </a:extLst>
          </p:cNvPr>
          <p:cNvSpPr>
            <a:spLocks noGrp="1"/>
          </p:cNvSpPr>
          <p:nvPr>
            <p:ph type="dt" sz="half" idx="10"/>
          </p:nvPr>
        </p:nvSpPr>
        <p:spPr/>
        <p:txBody>
          <a:bodyPr/>
          <a:lstStyle>
            <a:lvl1pPr>
              <a:defRPr/>
            </a:lvl1pPr>
          </a:lstStyle>
          <a:p>
            <a:pPr>
              <a:defRPr/>
            </a:pPr>
            <a:r>
              <a:rPr lang="en-US" altLang="ja-JP"/>
              <a:t>2016/5/8</a:t>
            </a:r>
            <a:endParaRPr lang="ja-JP" altLang="en-US"/>
          </a:p>
        </p:txBody>
      </p:sp>
      <p:sp>
        <p:nvSpPr>
          <p:cNvPr id="6" name="フッター プレースホルダー 4">
            <a:extLst>
              <a:ext uri="{FF2B5EF4-FFF2-40B4-BE49-F238E27FC236}">
                <a16:creationId xmlns:a16="http://schemas.microsoft.com/office/drawing/2014/main" id="{674C6AFC-D514-430E-A937-DBD02B917AA2}"/>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CB73FAE8-6D03-486F-807D-93D60F271F11}"/>
              </a:ext>
            </a:extLst>
          </p:cNvPr>
          <p:cNvSpPr>
            <a:spLocks noGrp="1"/>
          </p:cNvSpPr>
          <p:nvPr>
            <p:ph type="sldNum" sz="quarter" idx="12"/>
          </p:nvPr>
        </p:nvSpPr>
        <p:spPr/>
        <p:txBody>
          <a:bodyPr/>
          <a:lstStyle>
            <a:lvl1pPr>
              <a:defRPr/>
            </a:lvl1pPr>
          </a:lstStyle>
          <a:p>
            <a:pPr>
              <a:defRPr/>
            </a:pPr>
            <a:fld id="{1450EEEA-194D-409B-8602-474C40A6BB1A}" type="slidenum">
              <a:rPr lang="ja-JP" altLang="en-US"/>
              <a:pPr>
                <a:defRPr/>
              </a:pPr>
              <a:t>‹#›</a:t>
            </a:fld>
            <a:endParaRPr lang="ja-JP" altLang="en-US"/>
          </a:p>
        </p:txBody>
      </p:sp>
    </p:spTree>
    <p:extLst>
      <p:ext uri="{BB962C8B-B14F-4D97-AF65-F5344CB8AC3E}">
        <p14:creationId xmlns:p14="http://schemas.microsoft.com/office/powerpoint/2010/main" val="20127930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5FB6BD00-23AB-49D0-A322-D581A1440969}"/>
              </a:ext>
            </a:extLst>
          </p:cNvPr>
          <p:cNvSpPr/>
          <p:nvPr userDrawn="1"/>
        </p:nvSpPr>
        <p:spPr>
          <a:xfrm>
            <a:off x="539750" y="1616075"/>
            <a:ext cx="9613900" cy="5405438"/>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3056" eaLnBrk="1" fontAlgn="auto" hangingPunct="1">
              <a:spcBef>
                <a:spcPts val="0"/>
              </a:spcBef>
              <a:spcAft>
                <a:spcPts val="0"/>
              </a:spcAft>
              <a:defRPr/>
            </a:pPr>
            <a:endParaRPr lang="ja-JP" altLang="en-US"/>
          </a:p>
        </p:txBody>
      </p:sp>
      <p:sp>
        <p:nvSpPr>
          <p:cNvPr id="5" name="正方形/長方形 4">
            <a:extLst>
              <a:ext uri="{FF2B5EF4-FFF2-40B4-BE49-F238E27FC236}">
                <a16:creationId xmlns:a16="http://schemas.microsoft.com/office/drawing/2014/main" id="{E4774C7D-8E22-4F52-8288-94BD172A1C58}"/>
              </a:ext>
            </a:extLst>
          </p:cNvPr>
          <p:cNvSpPr/>
          <p:nvPr userDrawn="1"/>
        </p:nvSpPr>
        <p:spPr>
          <a:xfrm>
            <a:off x="539750" y="534988"/>
            <a:ext cx="9613900" cy="720725"/>
          </a:xfrm>
          <a:prstGeom prst="rect">
            <a:avLst/>
          </a:prstGeom>
          <a:solidFill>
            <a:srgbClr val="0099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3056" eaLnBrk="1" fontAlgn="auto" hangingPunct="1">
              <a:spcBef>
                <a:spcPts val="0"/>
              </a:spcBef>
              <a:spcAft>
                <a:spcPts val="0"/>
              </a:spcAft>
              <a:defRPr/>
            </a:pPr>
            <a:endParaRPr lang="ja-JP" altLang="en-US"/>
          </a:p>
        </p:txBody>
      </p:sp>
      <p:sp>
        <p:nvSpPr>
          <p:cNvPr id="2" name="タイトル 1"/>
          <p:cNvSpPr>
            <a:spLocks noGrp="1"/>
          </p:cNvSpPr>
          <p:nvPr>
            <p:ph type="title"/>
          </p:nvPr>
        </p:nvSpPr>
        <p:spPr>
          <a:xfrm>
            <a:off x="738188" y="302801"/>
            <a:ext cx="9217024" cy="1260211"/>
          </a:xfr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738188" y="1764295"/>
            <a:ext cx="9217024" cy="49900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日付プレースホルダー 3">
            <a:extLst>
              <a:ext uri="{FF2B5EF4-FFF2-40B4-BE49-F238E27FC236}">
                <a16:creationId xmlns:a16="http://schemas.microsoft.com/office/drawing/2014/main" id="{B7707C4D-2305-4628-9DF6-E12A8F83BC2F}"/>
              </a:ext>
            </a:extLst>
          </p:cNvPr>
          <p:cNvSpPr>
            <a:spLocks noGrp="1"/>
          </p:cNvSpPr>
          <p:nvPr>
            <p:ph type="dt" sz="half" idx="10"/>
          </p:nvPr>
        </p:nvSpPr>
        <p:spPr/>
        <p:txBody>
          <a:bodyPr/>
          <a:lstStyle>
            <a:lvl1pPr>
              <a:defRPr/>
            </a:lvl1pPr>
          </a:lstStyle>
          <a:p>
            <a:pPr>
              <a:defRPr/>
            </a:pPr>
            <a:r>
              <a:rPr lang="en-US" altLang="ja-JP"/>
              <a:t>2016/5/8</a:t>
            </a:r>
            <a:endParaRPr lang="ja-JP" altLang="en-US"/>
          </a:p>
        </p:txBody>
      </p:sp>
      <p:sp>
        <p:nvSpPr>
          <p:cNvPr id="7" name="フッター プレースホルダー 4">
            <a:extLst>
              <a:ext uri="{FF2B5EF4-FFF2-40B4-BE49-F238E27FC236}">
                <a16:creationId xmlns:a16="http://schemas.microsoft.com/office/drawing/2014/main" id="{CA161343-165C-4CCC-9E18-3A2A82D6B596}"/>
              </a:ext>
            </a:extLst>
          </p:cNvPr>
          <p:cNvSpPr>
            <a:spLocks noGrp="1"/>
          </p:cNvSpPr>
          <p:nvPr>
            <p:ph type="ftr" sz="quarter" idx="11"/>
          </p:nvPr>
        </p:nvSpPr>
        <p:spPr/>
        <p:txBody>
          <a:bodyPr/>
          <a:lstStyle>
            <a:lvl1pPr>
              <a:defRPr/>
            </a:lvl1pPr>
          </a:lstStyle>
          <a:p>
            <a:pPr>
              <a:defRPr/>
            </a:pPr>
            <a:endParaRPr lang="ja-JP" altLang="en-US"/>
          </a:p>
        </p:txBody>
      </p:sp>
      <p:sp>
        <p:nvSpPr>
          <p:cNvPr id="8" name="スライド番号プレースホルダー 5">
            <a:extLst>
              <a:ext uri="{FF2B5EF4-FFF2-40B4-BE49-F238E27FC236}">
                <a16:creationId xmlns:a16="http://schemas.microsoft.com/office/drawing/2014/main" id="{799E63C9-0E3A-4F49-BC30-27738479535D}"/>
              </a:ext>
            </a:extLst>
          </p:cNvPr>
          <p:cNvSpPr>
            <a:spLocks noGrp="1"/>
          </p:cNvSpPr>
          <p:nvPr>
            <p:ph type="sldNum" sz="quarter" idx="12"/>
          </p:nvPr>
        </p:nvSpPr>
        <p:spPr/>
        <p:txBody>
          <a:bodyPr/>
          <a:lstStyle>
            <a:lvl1pPr>
              <a:defRPr/>
            </a:lvl1pPr>
          </a:lstStyle>
          <a:p>
            <a:pPr>
              <a:defRPr/>
            </a:pPr>
            <a:fld id="{BE846AFD-EDDB-4785-ACFC-59B3EF899B18}" type="slidenum">
              <a:rPr lang="ja-JP" altLang="en-US"/>
              <a:pPr>
                <a:defRPr/>
              </a:pPr>
              <a:t>‹#›</a:t>
            </a:fld>
            <a:endParaRPr lang="ja-JP" altLang="en-US"/>
          </a:p>
        </p:txBody>
      </p:sp>
    </p:spTree>
    <p:extLst>
      <p:ext uri="{BB962C8B-B14F-4D97-AF65-F5344CB8AC3E}">
        <p14:creationId xmlns:p14="http://schemas.microsoft.com/office/powerpoint/2010/main" val="5496424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705" y="4858812"/>
            <a:ext cx="9089390" cy="1501751"/>
          </a:xfrm>
        </p:spPr>
        <p:txBody>
          <a:bodyPr anchor="t"/>
          <a:lstStyle>
            <a:lvl1pPr algn="l">
              <a:defRPr sz="46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3C9EBEE3-3736-47B8-A185-D867843096D0}"/>
              </a:ext>
            </a:extLst>
          </p:cNvPr>
          <p:cNvSpPr>
            <a:spLocks noGrp="1"/>
          </p:cNvSpPr>
          <p:nvPr>
            <p:ph type="dt" sz="half" idx="10"/>
          </p:nvPr>
        </p:nvSpPr>
        <p:spPr/>
        <p:txBody>
          <a:bodyPr/>
          <a:lstStyle>
            <a:lvl1pPr>
              <a:defRPr/>
            </a:lvl1pPr>
          </a:lstStyle>
          <a:p>
            <a:pPr>
              <a:defRPr/>
            </a:pPr>
            <a:r>
              <a:rPr lang="en-US" altLang="ja-JP"/>
              <a:t>2016/5/8</a:t>
            </a:r>
            <a:endParaRPr lang="ja-JP" altLang="en-US"/>
          </a:p>
        </p:txBody>
      </p:sp>
      <p:sp>
        <p:nvSpPr>
          <p:cNvPr id="5" name="フッター プレースホルダー 4">
            <a:extLst>
              <a:ext uri="{FF2B5EF4-FFF2-40B4-BE49-F238E27FC236}">
                <a16:creationId xmlns:a16="http://schemas.microsoft.com/office/drawing/2014/main" id="{EF58CFCB-07EB-4C00-8172-51D453E1B603}"/>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D458A844-AB3C-4AE7-8863-DE120028671B}"/>
              </a:ext>
            </a:extLst>
          </p:cNvPr>
          <p:cNvSpPr>
            <a:spLocks noGrp="1"/>
          </p:cNvSpPr>
          <p:nvPr>
            <p:ph type="sldNum" sz="quarter" idx="12"/>
          </p:nvPr>
        </p:nvSpPr>
        <p:spPr/>
        <p:txBody>
          <a:bodyPr/>
          <a:lstStyle>
            <a:lvl1pPr>
              <a:defRPr/>
            </a:lvl1pPr>
          </a:lstStyle>
          <a:p>
            <a:pPr>
              <a:defRPr/>
            </a:pPr>
            <a:fld id="{5010B43C-B6D4-4C33-B49F-FCF5505E707E}" type="slidenum">
              <a:rPr lang="ja-JP" altLang="en-US"/>
              <a:pPr>
                <a:defRPr/>
              </a:pPr>
              <a:t>‹#›</a:t>
            </a:fld>
            <a:endParaRPr lang="ja-JP" altLang="en-US"/>
          </a:p>
        </p:txBody>
      </p:sp>
    </p:spTree>
    <p:extLst>
      <p:ext uri="{BB962C8B-B14F-4D97-AF65-F5344CB8AC3E}">
        <p14:creationId xmlns:p14="http://schemas.microsoft.com/office/powerpoint/2010/main" val="13155414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34670"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435812"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CC8755F2-8778-42B9-A4D0-3D84CB023854}"/>
              </a:ext>
            </a:extLst>
          </p:cNvPr>
          <p:cNvSpPr>
            <a:spLocks noGrp="1"/>
          </p:cNvSpPr>
          <p:nvPr>
            <p:ph type="dt" sz="half" idx="10"/>
          </p:nvPr>
        </p:nvSpPr>
        <p:spPr/>
        <p:txBody>
          <a:bodyPr/>
          <a:lstStyle>
            <a:lvl1pPr>
              <a:defRPr/>
            </a:lvl1pPr>
          </a:lstStyle>
          <a:p>
            <a:pPr>
              <a:defRPr/>
            </a:pPr>
            <a:r>
              <a:rPr lang="en-US" altLang="ja-JP"/>
              <a:t>2016/5/8</a:t>
            </a:r>
            <a:endParaRPr lang="ja-JP" altLang="en-US"/>
          </a:p>
        </p:txBody>
      </p:sp>
      <p:sp>
        <p:nvSpPr>
          <p:cNvPr id="6" name="フッター プレースホルダー 4">
            <a:extLst>
              <a:ext uri="{FF2B5EF4-FFF2-40B4-BE49-F238E27FC236}">
                <a16:creationId xmlns:a16="http://schemas.microsoft.com/office/drawing/2014/main" id="{E425F8FB-8C00-491E-A0CA-E6BB5C75F8F5}"/>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078CB7FB-49E2-41E5-B118-D02FE85C89B0}"/>
              </a:ext>
            </a:extLst>
          </p:cNvPr>
          <p:cNvSpPr>
            <a:spLocks noGrp="1"/>
          </p:cNvSpPr>
          <p:nvPr>
            <p:ph type="sldNum" sz="quarter" idx="12"/>
          </p:nvPr>
        </p:nvSpPr>
        <p:spPr/>
        <p:txBody>
          <a:bodyPr/>
          <a:lstStyle>
            <a:lvl1pPr>
              <a:defRPr/>
            </a:lvl1pPr>
          </a:lstStyle>
          <a:p>
            <a:pPr>
              <a:defRPr/>
            </a:pPr>
            <a:fld id="{37763031-7D82-4F3B-A0A3-0D61248F8645}" type="slidenum">
              <a:rPr lang="ja-JP" altLang="en-US"/>
              <a:pPr>
                <a:defRPr/>
              </a:pPr>
              <a:t>‹#›</a:t>
            </a:fld>
            <a:endParaRPr lang="ja-JP" altLang="en-US"/>
          </a:p>
        </p:txBody>
      </p:sp>
    </p:spTree>
    <p:extLst>
      <p:ext uri="{BB962C8B-B14F-4D97-AF65-F5344CB8AC3E}">
        <p14:creationId xmlns:p14="http://schemas.microsoft.com/office/powerpoint/2010/main" val="2644748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534670" y="1692533"/>
            <a:ext cx="4724775"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432099" y="1692533"/>
            <a:ext cx="4726631"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432099"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90392CA0-4AB4-47E6-87E1-EBD71D154478}"/>
              </a:ext>
            </a:extLst>
          </p:cNvPr>
          <p:cNvSpPr>
            <a:spLocks noGrp="1"/>
          </p:cNvSpPr>
          <p:nvPr>
            <p:ph type="dt" sz="half" idx="10"/>
          </p:nvPr>
        </p:nvSpPr>
        <p:spPr/>
        <p:txBody>
          <a:bodyPr/>
          <a:lstStyle>
            <a:lvl1pPr>
              <a:defRPr/>
            </a:lvl1pPr>
          </a:lstStyle>
          <a:p>
            <a:pPr>
              <a:defRPr/>
            </a:pPr>
            <a:r>
              <a:rPr lang="en-US" altLang="ja-JP"/>
              <a:t>2016/5/8</a:t>
            </a:r>
            <a:endParaRPr lang="ja-JP" altLang="en-US"/>
          </a:p>
        </p:txBody>
      </p:sp>
      <p:sp>
        <p:nvSpPr>
          <p:cNvPr id="8" name="フッター プレースホルダー 4">
            <a:extLst>
              <a:ext uri="{FF2B5EF4-FFF2-40B4-BE49-F238E27FC236}">
                <a16:creationId xmlns:a16="http://schemas.microsoft.com/office/drawing/2014/main" id="{6614B1CD-0827-46C9-9326-7B732D54F05E}"/>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71856D9E-C635-43B3-B753-01A513E11276}"/>
              </a:ext>
            </a:extLst>
          </p:cNvPr>
          <p:cNvSpPr>
            <a:spLocks noGrp="1"/>
          </p:cNvSpPr>
          <p:nvPr>
            <p:ph type="sldNum" sz="quarter" idx="12"/>
          </p:nvPr>
        </p:nvSpPr>
        <p:spPr/>
        <p:txBody>
          <a:bodyPr/>
          <a:lstStyle>
            <a:lvl1pPr>
              <a:defRPr/>
            </a:lvl1pPr>
          </a:lstStyle>
          <a:p>
            <a:pPr>
              <a:defRPr/>
            </a:pPr>
            <a:fld id="{FBD28042-C9FC-4517-AF12-51327F971644}" type="slidenum">
              <a:rPr lang="ja-JP" altLang="en-US"/>
              <a:pPr>
                <a:defRPr/>
              </a:pPr>
              <a:t>‹#›</a:t>
            </a:fld>
            <a:endParaRPr lang="ja-JP" altLang="en-US"/>
          </a:p>
        </p:txBody>
      </p:sp>
    </p:spTree>
    <p:extLst>
      <p:ext uri="{BB962C8B-B14F-4D97-AF65-F5344CB8AC3E}">
        <p14:creationId xmlns:p14="http://schemas.microsoft.com/office/powerpoint/2010/main" val="2362956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694AFBD-64CD-49C4-80A7-09A9C645FC5D}"/>
              </a:ext>
            </a:extLst>
          </p:cNvPr>
          <p:cNvSpPr/>
          <p:nvPr userDrawn="1"/>
        </p:nvSpPr>
        <p:spPr>
          <a:xfrm>
            <a:off x="539750" y="1616075"/>
            <a:ext cx="9613900" cy="5405438"/>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3056" eaLnBrk="1" fontAlgn="auto" hangingPunct="1">
              <a:spcBef>
                <a:spcPts val="0"/>
              </a:spcBef>
              <a:spcAft>
                <a:spcPts val="0"/>
              </a:spcAft>
              <a:defRPr/>
            </a:pPr>
            <a:endParaRPr lang="ja-JP" altLang="en-US"/>
          </a:p>
        </p:txBody>
      </p:sp>
      <p:sp>
        <p:nvSpPr>
          <p:cNvPr id="5" name="正方形/長方形 4">
            <a:extLst>
              <a:ext uri="{FF2B5EF4-FFF2-40B4-BE49-F238E27FC236}">
                <a16:creationId xmlns:a16="http://schemas.microsoft.com/office/drawing/2014/main" id="{DF4A67A7-36BD-4163-8595-2AC5680AB469}"/>
              </a:ext>
            </a:extLst>
          </p:cNvPr>
          <p:cNvSpPr/>
          <p:nvPr userDrawn="1"/>
        </p:nvSpPr>
        <p:spPr>
          <a:xfrm>
            <a:off x="539750" y="534988"/>
            <a:ext cx="9613900" cy="720725"/>
          </a:xfrm>
          <a:prstGeom prst="rect">
            <a:avLst/>
          </a:prstGeom>
          <a:solidFill>
            <a:srgbClr val="0099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3056" eaLnBrk="1" fontAlgn="auto" hangingPunct="1">
              <a:spcBef>
                <a:spcPts val="0"/>
              </a:spcBef>
              <a:spcAft>
                <a:spcPts val="0"/>
              </a:spcAft>
              <a:defRPr/>
            </a:pPr>
            <a:endParaRPr lang="ja-JP" altLang="en-US"/>
          </a:p>
        </p:txBody>
      </p:sp>
      <p:sp>
        <p:nvSpPr>
          <p:cNvPr id="2" name="タイトル 1"/>
          <p:cNvSpPr>
            <a:spLocks noGrp="1"/>
          </p:cNvSpPr>
          <p:nvPr>
            <p:ph type="title"/>
          </p:nvPr>
        </p:nvSpPr>
        <p:spPr>
          <a:xfrm>
            <a:off x="738188" y="302801"/>
            <a:ext cx="9217024" cy="1260211"/>
          </a:xfr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738188" y="1764295"/>
            <a:ext cx="9217024" cy="49900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日付プレースホルダー 3">
            <a:extLst>
              <a:ext uri="{FF2B5EF4-FFF2-40B4-BE49-F238E27FC236}">
                <a16:creationId xmlns:a16="http://schemas.microsoft.com/office/drawing/2014/main" id="{24DF4820-219B-46BA-9EDC-CEFBBA388430}"/>
              </a:ext>
            </a:extLst>
          </p:cNvPr>
          <p:cNvSpPr>
            <a:spLocks noGrp="1"/>
          </p:cNvSpPr>
          <p:nvPr>
            <p:ph type="dt" sz="half" idx="10"/>
          </p:nvPr>
        </p:nvSpPr>
        <p:spPr/>
        <p:txBody>
          <a:bodyPr/>
          <a:lstStyle>
            <a:lvl1pPr>
              <a:defRPr/>
            </a:lvl1pPr>
          </a:lstStyle>
          <a:p>
            <a:pPr>
              <a:defRPr/>
            </a:pPr>
            <a:r>
              <a:rPr lang="en-US" altLang="ja-JP"/>
              <a:t>2016/5/8</a:t>
            </a:r>
            <a:endParaRPr lang="ja-JP" altLang="en-US"/>
          </a:p>
        </p:txBody>
      </p:sp>
      <p:sp>
        <p:nvSpPr>
          <p:cNvPr id="7" name="フッター プレースホルダー 4">
            <a:extLst>
              <a:ext uri="{FF2B5EF4-FFF2-40B4-BE49-F238E27FC236}">
                <a16:creationId xmlns:a16="http://schemas.microsoft.com/office/drawing/2014/main" id="{3750930C-0C3D-4269-A226-FBA8118FC36A}"/>
              </a:ext>
            </a:extLst>
          </p:cNvPr>
          <p:cNvSpPr>
            <a:spLocks noGrp="1"/>
          </p:cNvSpPr>
          <p:nvPr>
            <p:ph type="ftr" sz="quarter" idx="11"/>
          </p:nvPr>
        </p:nvSpPr>
        <p:spPr/>
        <p:txBody>
          <a:bodyPr/>
          <a:lstStyle>
            <a:lvl1pPr>
              <a:defRPr/>
            </a:lvl1pPr>
          </a:lstStyle>
          <a:p>
            <a:pPr>
              <a:defRPr/>
            </a:pPr>
            <a:endParaRPr lang="ja-JP" altLang="en-US"/>
          </a:p>
        </p:txBody>
      </p:sp>
      <p:sp>
        <p:nvSpPr>
          <p:cNvPr id="8" name="スライド番号プレースホルダー 5">
            <a:extLst>
              <a:ext uri="{FF2B5EF4-FFF2-40B4-BE49-F238E27FC236}">
                <a16:creationId xmlns:a16="http://schemas.microsoft.com/office/drawing/2014/main" id="{5EBEBD14-4E9D-41CE-90CE-F2F9F458612A}"/>
              </a:ext>
            </a:extLst>
          </p:cNvPr>
          <p:cNvSpPr>
            <a:spLocks noGrp="1"/>
          </p:cNvSpPr>
          <p:nvPr>
            <p:ph type="sldNum" sz="quarter" idx="12"/>
          </p:nvPr>
        </p:nvSpPr>
        <p:spPr/>
        <p:txBody>
          <a:bodyPr/>
          <a:lstStyle>
            <a:lvl1pPr>
              <a:defRPr/>
            </a:lvl1pPr>
          </a:lstStyle>
          <a:p>
            <a:pPr>
              <a:defRPr/>
            </a:pPr>
            <a:fld id="{1C4CCF04-EC3E-4E8D-B247-50A7C70B1B84}" type="slidenum">
              <a:rPr lang="ja-JP" altLang="en-US"/>
              <a:pPr>
                <a:defRPr/>
              </a:pPr>
              <a:t>‹#›</a:t>
            </a:fld>
            <a:endParaRPr lang="ja-JP" altLang="en-US"/>
          </a:p>
        </p:txBody>
      </p:sp>
    </p:spTree>
    <p:extLst>
      <p:ext uri="{BB962C8B-B14F-4D97-AF65-F5344CB8AC3E}">
        <p14:creationId xmlns:p14="http://schemas.microsoft.com/office/powerpoint/2010/main" val="4785000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7F7757D7-EFC5-4B13-8B56-4EE589650E19}"/>
              </a:ext>
            </a:extLst>
          </p:cNvPr>
          <p:cNvSpPr>
            <a:spLocks noGrp="1"/>
          </p:cNvSpPr>
          <p:nvPr>
            <p:ph type="dt" sz="half" idx="10"/>
          </p:nvPr>
        </p:nvSpPr>
        <p:spPr/>
        <p:txBody>
          <a:bodyPr/>
          <a:lstStyle>
            <a:lvl1pPr>
              <a:defRPr/>
            </a:lvl1pPr>
          </a:lstStyle>
          <a:p>
            <a:pPr>
              <a:defRPr/>
            </a:pPr>
            <a:r>
              <a:rPr lang="en-US" altLang="ja-JP"/>
              <a:t>2016/5/8</a:t>
            </a:r>
            <a:endParaRPr lang="ja-JP" altLang="en-US"/>
          </a:p>
        </p:txBody>
      </p:sp>
      <p:sp>
        <p:nvSpPr>
          <p:cNvPr id="4" name="フッター プレースホルダー 4">
            <a:extLst>
              <a:ext uri="{FF2B5EF4-FFF2-40B4-BE49-F238E27FC236}">
                <a16:creationId xmlns:a16="http://schemas.microsoft.com/office/drawing/2014/main" id="{20847FAD-07B5-45BB-8CD2-0A12C7193360}"/>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9064C3EF-8BA4-4632-9EB8-F7F4B93E48A2}"/>
              </a:ext>
            </a:extLst>
          </p:cNvPr>
          <p:cNvSpPr>
            <a:spLocks noGrp="1"/>
          </p:cNvSpPr>
          <p:nvPr>
            <p:ph type="sldNum" sz="quarter" idx="12"/>
          </p:nvPr>
        </p:nvSpPr>
        <p:spPr/>
        <p:txBody>
          <a:bodyPr/>
          <a:lstStyle>
            <a:lvl1pPr>
              <a:defRPr/>
            </a:lvl1pPr>
          </a:lstStyle>
          <a:p>
            <a:pPr>
              <a:defRPr/>
            </a:pPr>
            <a:fld id="{7C48464E-2A16-44C5-9073-41424BE0048E}" type="slidenum">
              <a:rPr lang="ja-JP" altLang="en-US"/>
              <a:pPr>
                <a:defRPr/>
              </a:pPr>
              <a:t>‹#›</a:t>
            </a:fld>
            <a:endParaRPr lang="ja-JP" altLang="en-US"/>
          </a:p>
        </p:txBody>
      </p:sp>
    </p:spTree>
    <p:extLst>
      <p:ext uri="{BB962C8B-B14F-4D97-AF65-F5344CB8AC3E}">
        <p14:creationId xmlns:p14="http://schemas.microsoft.com/office/powerpoint/2010/main" val="21893903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76E327B4-E4F7-49C8-A398-2079EEA9A3B6}"/>
              </a:ext>
            </a:extLst>
          </p:cNvPr>
          <p:cNvSpPr>
            <a:spLocks noGrp="1"/>
          </p:cNvSpPr>
          <p:nvPr>
            <p:ph type="dt" sz="half" idx="10"/>
          </p:nvPr>
        </p:nvSpPr>
        <p:spPr/>
        <p:txBody>
          <a:bodyPr/>
          <a:lstStyle>
            <a:lvl1pPr>
              <a:defRPr/>
            </a:lvl1pPr>
          </a:lstStyle>
          <a:p>
            <a:pPr>
              <a:defRPr/>
            </a:pPr>
            <a:r>
              <a:rPr lang="en-US" altLang="ja-JP"/>
              <a:t>2016/5/8</a:t>
            </a:r>
            <a:endParaRPr lang="ja-JP" altLang="en-US"/>
          </a:p>
        </p:txBody>
      </p:sp>
      <p:sp>
        <p:nvSpPr>
          <p:cNvPr id="3" name="フッター プレースホルダー 4">
            <a:extLst>
              <a:ext uri="{FF2B5EF4-FFF2-40B4-BE49-F238E27FC236}">
                <a16:creationId xmlns:a16="http://schemas.microsoft.com/office/drawing/2014/main" id="{8F384BA1-0FE6-41F8-9FDD-35B298895B5C}"/>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9AF99C7C-6416-47B7-9510-5A5EAC9D4BB0}"/>
              </a:ext>
            </a:extLst>
          </p:cNvPr>
          <p:cNvSpPr>
            <a:spLocks noGrp="1"/>
          </p:cNvSpPr>
          <p:nvPr>
            <p:ph type="sldNum" sz="quarter" idx="12"/>
          </p:nvPr>
        </p:nvSpPr>
        <p:spPr/>
        <p:txBody>
          <a:bodyPr/>
          <a:lstStyle>
            <a:lvl1pPr>
              <a:defRPr/>
            </a:lvl1pPr>
          </a:lstStyle>
          <a:p>
            <a:pPr>
              <a:defRPr/>
            </a:pPr>
            <a:fld id="{F1207687-7F22-4835-8C6F-E737672F6160}" type="slidenum">
              <a:rPr lang="ja-JP" altLang="en-US"/>
              <a:pPr>
                <a:defRPr/>
              </a:pPr>
              <a:t>‹#›</a:t>
            </a:fld>
            <a:endParaRPr lang="ja-JP" altLang="en-US"/>
          </a:p>
        </p:txBody>
      </p:sp>
    </p:spTree>
    <p:extLst>
      <p:ext uri="{BB962C8B-B14F-4D97-AF65-F5344CB8AC3E}">
        <p14:creationId xmlns:p14="http://schemas.microsoft.com/office/powerpoint/2010/main" val="6440811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671" y="301050"/>
            <a:ext cx="3518055" cy="1281214"/>
          </a:xfrm>
        </p:spPr>
        <p:txBody>
          <a:bodyPr anchor="b"/>
          <a:lstStyle>
            <a:lvl1pPr algn="l">
              <a:defRPr sz="2300" b="1"/>
            </a:lvl1pPr>
          </a:lstStyle>
          <a:p>
            <a:r>
              <a:rPr lang="ja-JP" altLang="en-US"/>
              <a:t>マスター タイトルの書式設定</a:t>
            </a:r>
          </a:p>
        </p:txBody>
      </p:sp>
      <p:sp>
        <p:nvSpPr>
          <p:cNvPr id="3" name="コンテンツ プレースホルダー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534671" y="1582265"/>
            <a:ext cx="3518055"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714688E1-9BF6-4194-A3E6-1F001E643C42}"/>
              </a:ext>
            </a:extLst>
          </p:cNvPr>
          <p:cNvSpPr>
            <a:spLocks noGrp="1"/>
          </p:cNvSpPr>
          <p:nvPr>
            <p:ph type="dt" sz="half" idx="10"/>
          </p:nvPr>
        </p:nvSpPr>
        <p:spPr/>
        <p:txBody>
          <a:bodyPr/>
          <a:lstStyle>
            <a:lvl1pPr>
              <a:defRPr/>
            </a:lvl1pPr>
          </a:lstStyle>
          <a:p>
            <a:pPr>
              <a:defRPr/>
            </a:pPr>
            <a:r>
              <a:rPr lang="en-US" altLang="ja-JP"/>
              <a:t>2016/5/8</a:t>
            </a:r>
            <a:endParaRPr lang="ja-JP" altLang="en-US"/>
          </a:p>
        </p:txBody>
      </p:sp>
      <p:sp>
        <p:nvSpPr>
          <p:cNvPr id="6" name="フッター プレースホルダー 4">
            <a:extLst>
              <a:ext uri="{FF2B5EF4-FFF2-40B4-BE49-F238E27FC236}">
                <a16:creationId xmlns:a16="http://schemas.microsoft.com/office/drawing/2014/main" id="{99B15455-9E1E-45A5-BA45-9C019042C6E3}"/>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05610FF4-DF19-4DC3-A3F8-3488C704CCD4}"/>
              </a:ext>
            </a:extLst>
          </p:cNvPr>
          <p:cNvSpPr>
            <a:spLocks noGrp="1"/>
          </p:cNvSpPr>
          <p:nvPr>
            <p:ph type="sldNum" sz="quarter" idx="12"/>
          </p:nvPr>
        </p:nvSpPr>
        <p:spPr/>
        <p:txBody>
          <a:bodyPr/>
          <a:lstStyle>
            <a:lvl1pPr>
              <a:defRPr/>
            </a:lvl1pPr>
          </a:lstStyle>
          <a:p>
            <a:pPr>
              <a:defRPr/>
            </a:pPr>
            <a:fld id="{4FE0C678-4CA0-4A8C-B3BB-9EAC66CE2426}" type="slidenum">
              <a:rPr lang="ja-JP" altLang="en-US"/>
              <a:pPr>
                <a:defRPr/>
              </a:pPr>
              <a:t>‹#›</a:t>
            </a:fld>
            <a:endParaRPr lang="ja-JP" altLang="en-US"/>
          </a:p>
        </p:txBody>
      </p:sp>
    </p:spTree>
    <p:extLst>
      <p:ext uri="{BB962C8B-B14F-4D97-AF65-F5344CB8AC3E}">
        <p14:creationId xmlns:p14="http://schemas.microsoft.com/office/powerpoint/2010/main" val="16273512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981" y="5292884"/>
            <a:ext cx="6416040" cy="624855"/>
          </a:xfrm>
        </p:spPr>
        <p:txBody>
          <a:bodyPr anchor="b"/>
          <a:lstStyle>
            <a:lvl1pPr algn="l">
              <a:defRPr sz="2300" b="1"/>
            </a:lvl1pPr>
          </a:lstStyle>
          <a:p>
            <a:r>
              <a:rPr lang="ja-JP" altLang="en-US"/>
              <a:t>マスター タイトルの書式設定</a:t>
            </a:r>
          </a:p>
        </p:txBody>
      </p:sp>
      <p:sp>
        <p:nvSpPr>
          <p:cNvPr id="3" name="図プレースホルダー 2"/>
          <p:cNvSpPr>
            <a:spLocks noGrp="1"/>
          </p:cNvSpPr>
          <p:nvPr>
            <p:ph type="pic" idx="1"/>
          </p:nvPr>
        </p:nvSpPr>
        <p:spPr>
          <a:xfrm>
            <a:off x="2095981" y="675613"/>
            <a:ext cx="6416040" cy="4536758"/>
          </a:xfrm>
        </p:spPr>
        <p:txBody>
          <a:bodyPr rtlCol="0">
            <a:normAutofit/>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pPr lvl="0"/>
            <a:r>
              <a:rPr lang="ja-JP" altLang="en-US" noProof="0"/>
              <a:t>図を追加</a:t>
            </a:r>
          </a:p>
        </p:txBody>
      </p:sp>
      <p:sp>
        <p:nvSpPr>
          <p:cNvPr id="4" name="テキスト プレースホルダー 3"/>
          <p:cNvSpPr>
            <a:spLocks noGrp="1"/>
          </p:cNvSpPr>
          <p:nvPr>
            <p:ph type="body" sz="half" idx="2"/>
          </p:nvPr>
        </p:nvSpPr>
        <p:spPr>
          <a:xfrm>
            <a:off x="2095981" y="5917739"/>
            <a:ext cx="641604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44F24165-7951-49E9-8210-C9908696A764}"/>
              </a:ext>
            </a:extLst>
          </p:cNvPr>
          <p:cNvSpPr>
            <a:spLocks noGrp="1"/>
          </p:cNvSpPr>
          <p:nvPr>
            <p:ph type="dt" sz="half" idx="10"/>
          </p:nvPr>
        </p:nvSpPr>
        <p:spPr/>
        <p:txBody>
          <a:bodyPr/>
          <a:lstStyle>
            <a:lvl1pPr>
              <a:defRPr/>
            </a:lvl1pPr>
          </a:lstStyle>
          <a:p>
            <a:pPr>
              <a:defRPr/>
            </a:pPr>
            <a:r>
              <a:rPr lang="en-US" altLang="ja-JP"/>
              <a:t>2016/5/8</a:t>
            </a:r>
            <a:endParaRPr lang="ja-JP" altLang="en-US"/>
          </a:p>
        </p:txBody>
      </p:sp>
      <p:sp>
        <p:nvSpPr>
          <p:cNvPr id="6" name="フッター プレースホルダー 4">
            <a:extLst>
              <a:ext uri="{FF2B5EF4-FFF2-40B4-BE49-F238E27FC236}">
                <a16:creationId xmlns:a16="http://schemas.microsoft.com/office/drawing/2014/main" id="{ADDD3A5E-95EB-45F8-B2CC-E6414FD07897}"/>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2B91F0FE-FFFC-4DCA-BAE5-2B5B6A2E2020}"/>
              </a:ext>
            </a:extLst>
          </p:cNvPr>
          <p:cNvSpPr>
            <a:spLocks noGrp="1"/>
          </p:cNvSpPr>
          <p:nvPr>
            <p:ph type="sldNum" sz="quarter" idx="12"/>
          </p:nvPr>
        </p:nvSpPr>
        <p:spPr/>
        <p:txBody>
          <a:bodyPr/>
          <a:lstStyle>
            <a:lvl1pPr>
              <a:defRPr/>
            </a:lvl1pPr>
          </a:lstStyle>
          <a:p>
            <a:pPr>
              <a:defRPr/>
            </a:pPr>
            <a:fld id="{4598BC79-61AE-4FC2-B48D-94E19F554AE3}" type="slidenum">
              <a:rPr lang="ja-JP" altLang="en-US"/>
              <a:pPr>
                <a:defRPr/>
              </a:pPr>
              <a:t>‹#›</a:t>
            </a:fld>
            <a:endParaRPr lang="ja-JP" altLang="en-US"/>
          </a:p>
        </p:txBody>
      </p:sp>
    </p:spTree>
    <p:extLst>
      <p:ext uri="{BB962C8B-B14F-4D97-AF65-F5344CB8AC3E}">
        <p14:creationId xmlns:p14="http://schemas.microsoft.com/office/powerpoint/2010/main" val="503709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862C7056-1FA1-4BFB-9C9D-309B05EFEF8D}"/>
              </a:ext>
            </a:extLst>
          </p:cNvPr>
          <p:cNvSpPr>
            <a:spLocks noGrp="1"/>
          </p:cNvSpPr>
          <p:nvPr>
            <p:ph type="dt" sz="half" idx="10"/>
          </p:nvPr>
        </p:nvSpPr>
        <p:spPr/>
        <p:txBody>
          <a:bodyPr/>
          <a:lstStyle>
            <a:lvl1pPr>
              <a:defRPr/>
            </a:lvl1pPr>
          </a:lstStyle>
          <a:p>
            <a:pPr>
              <a:defRPr/>
            </a:pPr>
            <a:r>
              <a:rPr lang="en-US" altLang="ja-JP"/>
              <a:t>2016/5/8</a:t>
            </a:r>
            <a:endParaRPr lang="ja-JP" altLang="en-US"/>
          </a:p>
        </p:txBody>
      </p:sp>
      <p:sp>
        <p:nvSpPr>
          <p:cNvPr id="5" name="フッター プレースホルダー 4">
            <a:extLst>
              <a:ext uri="{FF2B5EF4-FFF2-40B4-BE49-F238E27FC236}">
                <a16:creationId xmlns:a16="http://schemas.microsoft.com/office/drawing/2014/main" id="{78F6CBE2-37D7-4773-9EE9-126F6BE5D478}"/>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B2289C70-5E5B-4013-8E09-345D53DE79FC}"/>
              </a:ext>
            </a:extLst>
          </p:cNvPr>
          <p:cNvSpPr>
            <a:spLocks noGrp="1"/>
          </p:cNvSpPr>
          <p:nvPr>
            <p:ph type="sldNum" sz="quarter" idx="12"/>
          </p:nvPr>
        </p:nvSpPr>
        <p:spPr/>
        <p:txBody>
          <a:bodyPr/>
          <a:lstStyle>
            <a:lvl1pPr>
              <a:defRPr/>
            </a:lvl1pPr>
          </a:lstStyle>
          <a:p>
            <a:pPr>
              <a:defRPr/>
            </a:pPr>
            <a:fld id="{8D42674E-5678-4B92-9A6A-4AB32254935A}" type="slidenum">
              <a:rPr lang="ja-JP" altLang="en-US"/>
              <a:pPr>
                <a:defRPr/>
              </a:pPr>
              <a:t>‹#›</a:t>
            </a:fld>
            <a:endParaRPr lang="ja-JP" altLang="en-US"/>
          </a:p>
        </p:txBody>
      </p:sp>
    </p:spTree>
    <p:extLst>
      <p:ext uri="{BB962C8B-B14F-4D97-AF65-F5344CB8AC3E}">
        <p14:creationId xmlns:p14="http://schemas.microsoft.com/office/powerpoint/2010/main" val="31494785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52715" y="302802"/>
            <a:ext cx="2406015" cy="645157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34670" y="302802"/>
            <a:ext cx="7039822" cy="645157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EB3BE150-C22D-4969-8FA9-E2DC49DD77AE}"/>
              </a:ext>
            </a:extLst>
          </p:cNvPr>
          <p:cNvSpPr>
            <a:spLocks noGrp="1"/>
          </p:cNvSpPr>
          <p:nvPr>
            <p:ph type="dt" sz="half" idx="10"/>
          </p:nvPr>
        </p:nvSpPr>
        <p:spPr/>
        <p:txBody>
          <a:bodyPr/>
          <a:lstStyle>
            <a:lvl1pPr>
              <a:defRPr/>
            </a:lvl1pPr>
          </a:lstStyle>
          <a:p>
            <a:pPr>
              <a:defRPr/>
            </a:pPr>
            <a:r>
              <a:rPr lang="en-US" altLang="ja-JP"/>
              <a:t>2016/5/8</a:t>
            </a:r>
            <a:endParaRPr lang="ja-JP" altLang="en-US"/>
          </a:p>
        </p:txBody>
      </p:sp>
      <p:sp>
        <p:nvSpPr>
          <p:cNvPr id="5" name="フッター プレースホルダー 4">
            <a:extLst>
              <a:ext uri="{FF2B5EF4-FFF2-40B4-BE49-F238E27FC236}">
                <a16:creationId xmlns:a16="http://schemas.microsoft.com/office/drawing/2014/main" id="{4FF19B16-3F0A-40D8-ACE1-BEA065F41492}"/>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6E423176-844D-4EB9-817E-E4FA9A2B9669}"/>
              </a:ext>
            </a:extLst>
          </p:cNvPr>
          <p:cNvSpPr>
            <a:spLocks noGrp="1"/>
          </p:cNvSpPr>
          <p:nvPr>
            <p:ph type="sldNum" sz="quarter" idx="12"/>
          </p:nvPr>
        </p:nvSpPr>
        <p:spPr/>
        <p:txBody>
          <a:bodyPr/>
          <a:lstStyle>
            <a:lvl1pPr>
              <a:defRPr/>
            </a:lvl1pPr>
          </a:lstStyle>
          <a:p>
            <a:pPr>
              <a:defRPr/>
            </a:pPr>
            <a:fld id="{AE6621BF-819B-4E28-8A59-49B2F0CBD2C8}" type="slidenum">
              <a:rPr lang="ja-JP" altLang="en-US"/>
              <a:pPr>
                <a:defRPr/>
              </a:pPr>
              <a:t>‹#›</a:t>
            </a:fld>
            <a:endParaRPr lang="ja-JP" altLang="en-US"/>
          </a:p>
        </p:txBody>
      </p:sp>
    </p:spTree>
    <p:extLst>
      <p:ext uri="{BB962C8B-B14F-4D97-AF65-F5344CB8AC3E}">
        <p14:creationId xmlns:p14="http://schemas.microsoft.com/office/powerpoint/2010/main" val="3638686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705" y="4858812"/>
            <a:ext cx="9089390" cy="1501751"/>
          </a:xfrm>
        </p:spPr>
        <p:txBody>
          <a:bodyPr anchor="t"/>
          <a:lstStyle>
            <a:lvl1pPr algn="l">
              <a:defRPr sz="46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3E2A88E4-01BC-425E-9E63-B8D922970DBE}"/>
              </a:ext>
            </a:extLst>
          </p:cNvPr>
          <p:cNvSpPr>
            <a:spLocks noGrp="1"/>
          </p:cNvSpPr>
          <p:nvPr>
            <p:ph type="dt" sz="half" idx="10"/>
          </p:nvPr>
        </p:nvSpPr>
        <p:spPr/>
        <p:txBody>
          <a:bodyPr/>
          <a:lstStyle>
            <a:lvl1pPr>
              <a:defRPr/>
            </a:lvl1pPr>
          </a:lstStyle>
          <a:p>
            <a:pPr>
              <a:defRPr/>
            </a:pPr>
            <a:r>
              <a:rPr lang="en-US" altLang="ja-JP"/>
              <a:t>2016/5/8</a:t>
            </a:r>
            <a:endParaRPr lang="ja-JP" altLang="en-US"/>
          </a:p>
        </p:txBody>
      </p:sp>
      <p:sp>
        <p:nvSpPr>
          <p:cNvPr id="5" name="フッター プレースホルダー 4">
            <a:extLst>
              <a:ext uri="{FF2B5EF4-FFF2-40B4-BE49-F238E27FC236}">
                <a16:creationId xmlns:a16="http://schemas.microsoft.com/office/drawing/2014/main" id="{D9A69A5C-A46D-49B2-B2D1-F914F8C2BC61}"/>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BCA47DC1-6B8E-44D9-98B5-16593DA2A7A5}"/>
              </a:ext>
            </a:extLst>
          </p:cNvPr>
          <p:cNvSpPr>
            <a:spLocks noGrp="1"/>
          </p:cNvSpPr>
          <p:nvPr>
            <p:ph type="sldNum" sz="quarter" idx="12"/>
          </p:nvPr>
        </p:nvSpPr>
        <p:spPr/>
        <p:txBody>
          <a:bodyPr/>
          <a:lstStyle>
            <a:lvl1pPr>
              <a:defRPr/>
            </a:lvl1pPr>
          </a:lstStyle>
          <a:p>
            <a:pPr>
              <a:defRPr/>
            </a:pPr>
            <a:fld id="{603BED42-BD57-4032-9B24-52CB174ADCB7}" type="slidenum">
              <a:rPr lang="ja-JP" altLang="en-US"/>
              <a:pPr>
                <a:defRPr/>
              </a:pPr>
              <a:t>‹#›</a:t>
            </a:fld>
            <a:endParaRPr lang="ja-JP" altLang="en-US"/>
          </a:p>
        </p:txBody>
      </p:sp>
    </p:spTree>
    <p:extLst>
      <p:ext uri="{BB962C8B-B14F-4D97-AF65-F5344CB8AC3E}">
        <p14:creationId xmlns:p14="http://schemas.microsoft.com/office/powerpoint/2010/main" val="1169922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34670"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435812"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F275E9C2-69AC-440B-9901-D40C809B7C24}"/>
              </a:ext>
            </a:extLst>
          </p:cNvPr>
          <p:cNvSpPr>
            <a:spLocks noGrp="1"/>
          </p:cNvSpPr>
          <p:nvPr>
            <p:ph type="dt" sz="half" idx="10"/>
          </p:nvPr>
        </p:nvSpPr>
        <p:spPr/>
        <p:txBody>
          <a:bodyPr/>
          <a:lstStyle>
            <a:lvl1pPr>
              <a:defRPr/>
            </a:lvl1pPr>
          </a:lstStyle>
          <a:p>
            <a:pPr>
              <a:defRPr/>
            </a:pPr>
            <a:r>
              <a:rPr lang="en-US" altLang="ja-JP"/>
              <a:t>2016/5/8</a:t>
            </a:r>
            <a:endParaRPr lang="ja-JP" altLang="en-US"/>
          </a:p>
        </p:txBody>
      </p:sp>
      <p:sp>
        <p:nvSpPr>
          <p:cNvPr id="6" name="フッター プレースホルダー 4">
            <a:extLst>
              <a:ext uri="{FF2B5EF4-FFF2-40B4-BE49-F238E27FC236}">
                <a16:creationId xmlns:a16="http://schemas.microsoft.com/office/drawing/2014/main" id="{DADDC199-3317-4441-A6ED-9B6DCF6B9C75}"/>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D0CC1F66-C21A-4C8B-8810-971C34734543}"/>
              </a:ext>
            </a:extLst>
          </p:cNvPr>
          <p:cNvSpPr>
            <a:spLocks noGrp="1"/>
          </p:cNvSpPr>
          <p:nvPr>
            <p:ph type="sldNum" sz="quarter" idx="12"/>
          </p:nvPr>
        </p:nvSpPr>
        <p:spPr/>
        <p:txBody>
          <a:bodyPr/>
          <a:lstStyle>
            <a:lvl1pPr>
              <a:defRPr/>
            </a:lvl1pPr>
          </a:lstStyle>
          <a:p>
            <a:pPr>
              <a:defRPr/>
            </a:pPr>
            <a:fld id="{6F2CD22D-E27D-4137-82CC-E4D998001D32}" type="slidenum">
              <a:rPr lang="ja-JP" altLang="en-US"/>
              <a:pPr>
                <a:defRPr/>
              </a:pPr>
              <a:t>‹#›</a:t>
            </a:fld>
            <a:endParaRPr lang="ja-JP" altLang="en-US"/>
          </a:p>
        </p:txBody>
      </p:sp>
    </p:spTree>
    <p:extLst>
      <p:ext uri="{BB962C8B-B14F-4D97-AF65-F5344CB8AC3E}">
        <p14:creationId xmlns:p14="http://schemas.microsoft.com/office/powerpoint/2010/main" val="1239751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534670" y="1692533"/>
            <a:ext cx="4724775"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432099" y="1692533"/>
            <a:ext cx="4726631"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432099"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352A7AB2-F873-4C02-9D36-D945B9AEF24C}"/>
              </a:ext>
            </a:extLst>
          </p:cNvPr>
          <p:cNvSpPr>
            <a:spLocks noGrp="1"/>
          </p:cNvSpPr>
          <p:nvPr>
            <p:ph type="dt" sz="half" idx="10"/>
          </p:nvPr>
        </p:nvSpPr>
        <p:spPr/>
        <p:txBody>
          <a:bodyPr/>
          <a:lstStyle>
            <a:lvl1pPr>
              <a:defRPr/>
            </a:lvl1pPr>
          </a:lstStyle>
          <a:p>
            <a:pPr>
              <a:defRPr/>
            </a:pPr>
            <a:r>
              <a:rPr lang="en-US" altLang="ja-JP"/>
              <a:t>2016/5/8</a:t>
            </a:r>
            <a:endParaRPr lang="ja-JP" altLang="en-US"/>
          </a:p>
        </p:txBody>
      </p:sp>
      <p:sp>
        <p:nvSpPr>
          <p:cNvPr id="8" name="フッター プレースホルダー 4">
            <a:extLst>
              <a:ext uri="{FF2B5EF4-FFF2-40B4-BE49-F238E27FC236}">
                <a16:creationId xmlns:a16="http://schemas.microsoft.com/office/drawing/2014/main" id="{77C2281D-E669-4774-BF6E-3DDBE3A83313}"/>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3977407C-74C5-496A-960A-3CD7380318BD}"/>
              </a:ext>
            </a:extLst>
          </p:cNvPr>
          <p:cNvSpPr>
            <a:spLocks noGrp="1"/>
          </p:cNvSpPr>
          <p:nvPr>
            <p:ph type="sldNum" sz="quarter" idx="12"/>
          </p:nvPr>
        </p:nvSpPr>
        <p:spPr/>
        <p:txBody>
          <a:bodyPr/>
          <a:lstStyle>
            <a:lvl1pPr>
              <a:defRPr/>
            </a:lvl1pPr>
          </a:lstStyle>
          <a:p>
            <a:pPr>
              <a:defRPr/>
            </a:pPr>
            <a:fld id="{BC4BEC0B-EAD0-4B41-AE64-82E68F7058A9}" type="slidenum">
              <a:rPr lang="ja-JP" altLang="en-US"/>
              <a:pPr>
                <a:defRPr/>
              </a:pPr>
              <a:t>‹#›</a:t>
            </a:fld>
            <a:endParaRPr lang="ja-JP" altLang="en-US"/>
          </a:p>
        </p:txBody>
      </p:sp>
    </p:spTree>
    <p:extLst>
      <p:ext uri="{BB962C8B-B14F-4D97-AF65-F5344CB8AC3E}">
        <p14:creationId xmlns:p14="http://schemas.microsoft.com/office/powerpoint/2010/main" val="1245992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675E521D-A571-465C-9A42-19D5A038924E}"/>
              </a:ext>
            </a:extLst>
          </p:cNvPr>
          <p:cNvSpPr>
            <a:spLocks noGrp="1"/>
          </p:cNvSpPr>
          <p:nvPr>
            <p:ph type="dt" sz="half" idx="10"/>
          </p:nvPr>
        </p:nvSpPr>
        <p:spPr/>
        <p:txBody>
          <a:bodyPr/>
          <a:lstStyle>
            <a:lvl1pPr>
              <a:defRPr/>
            </a:lvl1pPr>
          </a:lstStyle>
          <a:p>
            <a:pPr>
              <a:defRPr/>
            </a:pPr>
            <a:r>
              <a:rPr lang="en-US" altLang="ja-JP"/>
              <a:t>2016/5/8</a:t>
            </a:r>
            <a:endParaRPr lang="ja-JP" altLang="en-US"/>
          </a:p>
        </p:txBody>
      </p:sp>
      <p:sp>
        <p:nvSpPr>
          <p:cNvPr id="4" name="フッター プレースホルダー 4">
            <a:extLst>
              <a:ext uri="{FF2B5EF4-FFF2-40B4-BE49-F238E27FC236}">
                <a16:creationId xmlns:a16="http://schemas.microsoft.com/office/drawing/2014/main" id="{3794AB14-067F-4EF4-B33A-66AA0347DEC9}"/>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AB76E941-3396-4FD0-B48A-BFCA0A2AFE9E}"/>
              </a:ext>
            </a:extLst>
          </p:cNvPr>
          <p:cNvSpPr>
            <a:spLocks noGrp="1"/>
          </p:cNvSpPr>
          <p:nvPr>
            <p:ph type="sldNum" sz="quarter" idx="12"/>
          </p:nvPr>
        </p:nvSpPr>
        <p:spPr/>
        <p:txBody>
          <a:bodyPr/>
          <a:lstStyle>
            <a:lvl1pPr>
              <a:defRPr/>
            </a:lvl1pPr>
          </a:lstStyle>
          <a:p>
            <a:pPr>
              <a:defRPr/>
            </a:pPr>
            <a:fld id="{1F862DE0-4D7A-4A10-B46B-8CE8B3A72BE5}" type="slidenum">
              <a:rPr lang="ja-JP" altLang="en-US"/>
              <a:pPr>
                <a:defRPr/>
              </a:pPr>
              <a:t>‹#›</a:t>
            </a:fld>
            <a:endParaRPr lang="ja-JP" altLang="en-US"/>
          </a:p>
        </p:txBody>
      </p:sp>
    </p:spTree>
    <p:extLst>
      <p:ext uri="{BB962C8B-B14F-4D97-AF65-F5344CB8AC3E}">
        <p14:creationId xmlns:p14="http://schemas.microsoft.com/office/powerpoint/2010/main" val="423511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7DFB0A45-5C28-4B9F-930A-69D956C97919}"/>
              </a:ext>
            </a:extLst>
          </p:cNvPr>
          <p:cNvSpPr>
            <a:spLocks noGrp="1"/>
          </p:cNvSpPr>
          <p:nvPr>
            <p:ph type="dt" sz="half" idx="10"/>
          </p:nvPr>
        </p:nvSpPr>
        <p:spPr/>
        <p:txBody>
          <a:bodyPr/>
          <a:lstStyle>
            <a:lvl1pPr>
              <a:defRPr/>
            </a:lvl1pPr>
          </a:lstStyle>
          <a:p>
            <a:pPr>
              <a:defRPr/>
            </a:pPr>
            <a:r>
              <a:rPr lang="en-US" altLang="ja-JP"/>
              <a:t>2016/5/8</a:t>
            </a:r>
            <a:endParaRPr lang="ja-JP" altLang="en-US"/>
          </a:p>
        </p:txBody>
      </p:sp>
      <p:sp>
        <p:nvSpPr>
          <p:cNvPr id="3" name="フッター プレースホルダー 4">
            <a:extLst>
              <a:ext uri="{FF2B5EF4-FFF2-40B4-BE49-F238E27FC236}">
                <a16:creationId xmlns:a16="http://schemas.microsoft.com/office/drawing/2014/main" id="{DEC1F8D8-2503-4B01-855E-40B09E7D0583}"/>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6CD8C6EF-4DD7-4EB1-817E-D1242013DA3B}"/>
              </a:ext>
            </a:extLst>
          </p:cNvPr>
          <p:cNvSpPr>
            <a:spLocks noGrp="1"/>
          </p:cNvSpPr>
          <p:nvPr>
            <p:ph type="sldNum" sz="quarter" idx="12"/>
          </p:nvPr>
        </p:nvSpPr>
        <p:spPr/>
        <p:txBody>
          <a:bodyPr/>
          <a:lstStyle>
            <a:lvl1pPr>
              <a:defRPr/>
            </a:lvl1pPr>
          </a:lstStyle>
          <a:p>
            <a:pPr>
              <a:defRPr/>
            </a:pPr>
            <a:fld id="{09CA9950-51A3-41B9-9C88-B334425E7DFA}" type="slidenum">
              <a:rPr lang="ja-JP" altLang="en-US"/>
              <a:pPr>
                <a:defRPr/>
              </a:pPr>
              <a:t>‹#›</a:t>
            </a:fld>
            <a:endParaRPr lang="ja-JP" altLang="en-US"/>
          </a:p>
        </p:txBody>
      </p:sp>
    </p:spTree>
    <p:extLst>
      <p:ext uri="{BB962C8B-B14F-4D97-AF65-F5344CB8AC3E}">
        <p14:creationId xmlns:p14="http://schemas.microsoft.com/office/powerpoint/2010/main" val="1159925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671" y="301050"/>
            <a:ext cx="3518055" cy="1281214"/>
          </a:xfrm>
        </p:spPr>
        <p:txBody>
          <a:bodyPr anchor="b"/>
          <a:lstStyle>
            <a:lvl1pPr algn="l">
              <a:defRPr sz="2300" b="1"/>
            </a:lvl1pPr>
          </a:lstStyle>
          <a:p>
            <a:r>
              <a:rPr lang="ja-JP" altLang="en-US"/>
              <a:t>マスター タイトルの書式設定</a:t>
            </a:r>
          </a:p>
        </p:txBody>
      </p:sp>
      <p:sp>
        <p:nvSpPr>
          <p:cNvPr id="3" name="コンテンツ プレースホルダー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534671" y="1582265"/>
            <a:ext cx="3518055"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34CA16DD-70C9-4CD6-95BC-1B9182DC3E0E}"/>
              </a:ext>
            </a:extLst>
          </p:cNvPr>
          <p:cNvSpPr>
            <a:spLocks noGrp="1"/>
          </p:cNvSpPr>
          <p:nvPr>
            <p:ph type="dt" sz="half" idx="10"/>
          </p:nvPr>
        </p:nvSpPr>
        <p:spPr/>
        <p:txBody>
          <a:bodyPr/>
          <a:lstStyle>
            <a:lvl1pPr>
              <a:defRPr/>
            </a:lvl1pPr>
          </a:lstStyle>
          <a:p>
            <a:pPr>
              <a:defRPr/>
            </a:pPr>
            <a:r>
              <a:rPr lang="en-US" altLang="ja-JP"/>
              <a:t>2016/5/8</a:t>
            </a:r>
            <a:endParaRPr lang="ja-JP" altLang="en-US"/>
          </a:p>
        </p:txBody>
      </p:sp>
      <p:sp>
        <p:nvSpPr>
          <p:cNvPr id="6" name="フッター プレースホルダー 4">
            <a:extLst>
              <a:ext uri="{FF2B5EF4-FFF2-40B4-BE49-F238E27FC236}">
                <a16:creationId xmlns:a16="http://schemas.microsoft.com/office/drawing/2014/main" id="{6CBFD8CE-00FB-45DE-ABD4-6013469D760E}"/>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F15261EF-5375-4BAE-908A-D3B2BA961C83}"/>
              </a:ext>
            </a:extLst>
          </p:cNvPr>
          <p:cNvSpPr>
            <a:spLocks noGrp="1"/>
          </p:cNvSpPr>
          <p:nvPr>
            <p:ph type="sldNum" sz="quarter" idx="12"/>
          </p:nvPr>
        </p:nvSpPr>
        <p:spPr/>
        <p:txBody>
          <a:bodyPr/>
          <a:lstStyle>
            <a:lvl1pPr>
              <a:defRPr/>
            </a:lvl1pPr>
          </a:lstStyle>
          <a:p>
            <a:pPr>
              <a:defRPr/>
            </a:pPr>
            <a:fld id="{31581EF4-7AFE-41C5-9D4B-1FE0F941EE88}" type="slidenum">
              <a:rPr lang="ja-JP" altLang="en-US"/>
              <a:pPr>
                <a:defRPr/>
              </a:pPr>
              <a:t>‹#›</a:t>
            </a:fld>
            <a:endParaRPr lang="ja-JP" altLang="en-US"/>
          </a:p>
        </p:txBody>
      </p:sp>
    </p:spTree>
    <p:extLst>
      <p:ext uri="{BB962C8B-B14F-4D97-AF65-F5344CB8AC3E}">
        <p14:creationId xmlns:p14="http://schemas.microsoft.com/office/powerpoint/2010/main" val="858839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図 2" descr="C:\Users\msppt\Favorites\Desktop\Bus_BG_JPEG\Business_TP3_b.jpg">
            <a:extLst>
              <a:ext uri="{FF2B5EF4-FFF2-40B4-BE49-F238E27FC236}">
                <a16:creationId xmlns:a16="http://schemas.microsoft.com/office/drawing/2014/main" id="{61F67A2C-8708-4F31-AAC0-B489B4A5524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8" y="1588"/>
            <a:ext cx="10690225" cy="755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テキスト プレースホルダー 2">
            <a:extLst>
              <a:ext uri="{FF2B5EF4-FFF2-40B4-BE49-F238E27FC236}">
                <a16:creationId xmlns:a16="http://schemas.microsoft.com/office/drawing/2014/main" id="{20F5DF6C-EB37-43DF-B1FF-23DC33F63621}"/>
              </a:ext>
            </a:extLst>
          </p:cNvPr>
          <p:cNvSpPr>
            <a:spLocks noGrp="1"/>
          </p:cNvSpPr>
          <p:nvPr>
            <p:ph type="body" idx="1"/>
          </p:nvPr>
        </p:nvSpPr>
        <p:spPr bwMode="auto">
          <a:xfrm>
            <a:off x="566738" y="1763713"/>
            <a:ext cx="9623425"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タイトル プレースホルダー 1">
            <a:extLst>
              <a:ext uri="{FF2B5EF4-FFF2-40B4-BE49-F238E27FC236}">
                <a16:creationId xmlns:a16="http://schemas.microsoft.com/office/drawing/2014/main" id="{A4C2DE13-6A67-496A-BE50-10DA7F48FB71}"/>
              </a:ext>
            </a:extLst>
          </p:cNvPr>
          <p:cNvSpPr>
            <a:spLocks noGrp="1"/>
          </p:cNvSpPr>
          <p:nvPr>
            <p:ph type="title"/>
          </p:nvPr>
        </p:nvSpPr>
        <p:spPr bwMode="auto">
          <a:xfrm>
            <a:off x="534988" y="303213"/>
            <a:ext cx="962342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ctr" anchorCtr="0" compatLnSpc="1">
            <a:prstTxWarp prst="textNoShape">
              <a:avLst/>
            </a:prstTxWarp>
          </a:bodyPr>
          <a:lstStyle/>
          <a:p>
            <a:pPr lvl="0"/>
            <a:r>
              <a:rPr lang="ja-JP" altLang="en-US"/>
              <a:t>マスター タイトルの書式設定</a:t>
            </a:r>
          </a:p>
        </p:txBody>
      </p:sp>
      <p:sp>
        <p:nvSpPr>
          <p:cNvPr id="4" name="日付プレースホルダー 3">
            <a:extLst>
              <a:ext uri="{FF2B5EF4-FFF2-40B4-BE49-F238E27FC236}">
                <a16:creationId xmlns:a16="http://schemas.microsoft.com/office/drawing/2014/main" id="{15FD1374-C2DD-4A3C-9820-3FDCC7325399}"/>
              </a:ext>
            </a:extLst>
          </p:cNvPr>
          <p:cNvSpPr>
            <a:spLocks noGrp="1"/>
          </p:cNvSpPr>
          <p:nvPr>
            <p:ph type="dt" sz="half" idx="2"/>
          </p:nvPr>
        </p:nvSpPr>
        <p:spPr>
          <a:xfrm>
            <a:off x="534988" y="7008813"/>
            <a:ext cx="2495550" cy="401637"/>
          </a:xfrm>
          <a:prstGeom prst="rect">
            <a:avLst/>
          </a:prstGeom>
        </p:spPr>
        <p:txBody>
          <a:bodyPr vert="horz" lIns="104306" tIns="52153" rIns="104306" bIns="52153" rtlCol="0" anchor="ctr"/>
          <a:lstStyle>
            <a:lvl1pPr algn="l" defTabSz="1043056" eaLnBrk="1" fontAlgn="auto" hangingPunct="1">
              <a:spcBef>
                <a:spcPts val="0"/>
              </a:spcBef>
              <a:spcAft>
                <a:spcPts val="0"/>
              </a:spcAft>
              <a:defRPr sz="1400">
                <a:solidFill>
                  <a:schemeClr val="tx1">
                    <a:tint val="75000"/>
                  </a:schemeClr>
                </a:solidFill>
                <a:latin typeface="+mn-lt"/>
                <a:ea typeface="+mn-ea"/>
              </a:defRPr>
            </a:lvl1pPr>
          </a:lstStyle>
          <a:p>
            <a:pPr>
              <a:defRPr/>
            </a:pPr>
            <a:r>
              <a:rPr lang="en-US" altLang="ja-JP"/>
              <a:t>2016/5/8</a:t>
            </a:r>
            <a:endParaRPr lang="ja-JP" altLang="en-US"/>
          </a:p>
        </p:txBody>
      </p:sp>
      <p:sp>
        <p:nvSpPr>
          <p:cNvPr id="5" name="フッター プレースホルダー 4">
            <a:extLst>
              <a:ext uri="{FF2B5EF4-FFF2-40B4-BE49-F238E27FC236}">
                <a16:creationId xmlns:a16="http://schemas.microsoft.com/office/drawing/2014/main" id="{BE11C61E-CF2A-4ACD-BCB0-26B5889D8215}"/>
              </a:ext>
            </a:extLst>
          </p:cNvPr>
          <p:cNvSpPr>
            <a:spLocks noGrp="1"/>
          </p:cNvSpPr>
          <p:nvPr>
            <p:ph type="ftr" sz="quarter" idx="3"/>
          </p:nvPr>
        </p:nvSpPr>
        <p:spPr>
          <a:xfrm>
            <a:off x="3652838" y="7008813"/>
            <a:ext cx="3387725" cy="401637"/>
          </a:xfrm>
          <a:prstGeom prst="rect">
            <a:avLst/>
          </a:prstGeom>
        </p:spPr>
        <p:txBody>
          <a:bodyPr vert="horz" lIns="104306" tIns="52153" rIns="104306" bIns="52153" rtlCol="0" anchor="ctr"/>
          <a:lstStyle>
            <a:lvl1pPr algn="ctr" defTabSz="1043056" eaLnBrk="1" fontAlgn="auto" hangingPunct="1">
              <a:spcBef>
                <a:spcPts val="0"/>
              </a:spcBef>
              <a:spcAft>
                <a:spcPts val="0"/>
              </a:spcAft>
              <a:defRPr sz="1400">
                <a:solidFill>
                  <a:schemeClr val="tx1">
                    <a:tint val="75000"/>
                  </a:scheme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26891FC3-DB90-4A63-A1E8-C3270F0FA661}"/>
              </a:ext>
            </a:extLst>
          </p:cNvPr>
          <p:cNvSpPr>
            <a:spLocks noGrp="1"/>
          </p:cNvSpPr>
          <p:nvPr>
            <p:ph type="sldNum" sz="quarter" idx="4"/>
          </p:nvPr>
        </p:nvSpPr>
        <p:spPr>
          <a:xfrm>
            <a:off x="7662863" y="7008813"/>
            <a:ext cx="2495550" cy="401637"/>
          </a:xfrm>
          <a:prstGeom prst="rect">
            <a:avLst/>
          </a:prstGeom>
        </p:spPr>
        <p:txBody>
          <a:bodyPr vert="horz" lIns="104306" tIns="52153" rIns="104306" bIns="52153" rtlCol="0" anchor="ctr"/>
          <a:lstStyle>
            <a:lvl1pPr algn="r" defTabSz="1043056" eaLnBrk="1" fontAlgn="auto" hangingPunct="1">
              <a:spcBef>
                <a:spcPts val="0"/>
              </a:spcBef>
              <a:spcAft>
                <a:spcPts val="0"/>
              </a:spcAft>
              <a:defRPr sz="1400">
                <a:solidFill>
                  <a:schemeClr val="tx1">
                    <a:tint val="75000"/>
                  </a:schemeClr>
                </a:solidFill>
                <a:latin typeface="+mn-lt"/>
                <a:ea typeface="+mn-ea"/>
              </a:defRPr>
            </a:lvl1pPr>
          </a:lstStyle>
          <a:p>
            <a:pPr>
              <a:defRPr/>
            </a:pPr>
            <a:fld id="{9EE15CB6-A35D-4F91-9146-E28C6CA24C7F}"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258" r:id="rId1"/>
    <p:sldLayoutId id="2147484259" r:id="rId2"/>
    <p:sldLayoutId id="2147484260"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 id="2147484257" r:id="rId12"/>
  </p:sldLayoutIdLst>
  <p:transition spd="slow"/>
  <p:hf hdr="0" ftr="0" dt="0"/>
  <p:txStyles>
    <p:titleStyle>
      <a:lvl1pPr algn="ctr" defTabSz="1042988" rtl="0" eaLnBrk="0" fontAlgn="base" hangingPunct="0">
        <a:spcBef>
          <a:spcPct val="0"/>
        </a:spcBef>
        <a:spcAft>
          <a:spcPct val="0"/>
        </a:spcAft>
        <a:defRPr kumimoji="1" sz="5000" kern="1200">
          <a:solidFill>
            <a:schemeClr val="tx1"/>
          </a:solidFill>
          <a:latin typeface="+mj-lt"/>
          <a:ea typeface="+mj-ea"/>
          <a:cs typeface="+mj-cs"/>
        </a:defRPr>
      </a:lvl1pPr>
      <a:lvl2pPr algn="ctr" defTabSz="1042988" rtl="0" eaLnBrk="0" fontAlgn="base" hangingPunct="0">
        <a:spcBef>
          <a:spcPct val="0"/>
        </a:spcBef>
        <a:spcAft>
          <a:spcPct val="0"/>
        </a:spcAft>
        <a:defRPr kumimoji="1" sz="5000">
          <a:solidFill>
            <a:schemeClr val="tx1"/>
          </a:solidFill>
          <a:latin typeface="Calibri" panose="020F0502020204030204" pitchFamily="34" charset="0"/>
          <a:ea typeface="ＭＳ Ｐゴシック" panose="020B0600070205080204" pitchFamily="50" charset="-128"/>
        </a:defRPr>
      </a:lvl2pPr>
      <a:lvl3pPr algn="ctr" defTabSz="1042988" rtl="0" eaLnBrk="0" fontAlgn="base" hangingPunct="0">
        <a:spcBef>
          <a:spcPct val="0"/>
        </a:spcBef>
        <a:spcAft>
          <a:spcPct val="0"/>
        </a:spcAft>
        <a:defRPr kumimoji="1" sz="5000">
          <a:solidFill>
            <a:schemeClr val="tx1"/>
          </a:solidFill>
          <a:latin typeface="Calibri" panose="020F0502020204030204" pitchFamily="34" charset="0"/>
          <a:ea typeface="ＭＳ Ｐゴシック" panose="020B0600070205080204" pitchFamily="50" charset="-128"/>
        </a:defRPr>
      </a:lvl3pPr>
      <a:lvl4pPr algn="ctr" defTabSz="1042988" rtl="0" eaLnBrk="0" fontAlgn="base" hangingPunct="0">
        <a:spcBef>
          <a:spcPct val="0"/>
        </a:spcBef>
        <a:spcAft>
          <a:spcPct val="0"/>
        </a:spcAft>
        <a:defRPr kumimoji="1" sz="5000">
          <a:solidFill>
            <a:schemeClr val="tx1"/>
          </a:solidFill>
          <a:latin typeface="Calibri" panose="020F0502020204030204" pitchFamily="34" charset="0"/>
          <a:ea typeface="ＭＳ Ｐゴシック" panose="020B0600070205080204" pitchFamily="50" charset="-128"/>
        </a:defRPr>
      </a:lvl4pPr>
      <a:lvl5pPr algn="ctr" defTabSz="1042988" rtl="0" eaLnBrk="0" fontAlgn="base" hangingPunct="0">
        <a:spcBef>
          <a:spcPct val="0"/>
        </a:spcBef>
        <a:spcAft>
          <a:spcPct val="0"/>
        </a:spcAft>
        <a:defRPr kumimoji="1" sz="5000">
          <a:solidFill>
            <a:schemeClr val="tx1"/>
          </a:solidFill>
          <a:latin typeface="Calibri" panose="020F0502020204030204" pitchFamily="34" charset="0"/>
          <a:ea typeface="ＭＳ Ｐゴシック" panose="020B0600070205080204" pitchFamily="50" charset="-128"/>
        </a:defRPr>
      </a:lvl5pPr>
      <a:lvl6pPr marL="457200" algn="ctr" defTabSz="1042988" rtl="0" fontAlgn="base">
        <a:spcBef>
          <a:spcPct val="0"/>
        </a:spcBef>
        <a:spcAft>
          <a:spcPct val="0"/>
        </a:spcAft>
        <a:defRPr kumimoji="1" sz="5000">
          <a:solidFill>
            <a:schemeClr val="tx1"/>
          </a:solidFill>
          <a:latin typeface="Calibri" panose="020F0502020204030204" pitchFamily="34" charset="0"/>
          <a:ea typeface="ＭＳ Ｐゴシック" panose="020B0600070205080204" pitchFamily="50" charset="-128"/>
        </a:defRPr>
      </a:lvl6pPr>
      <a:lvl7pPr marL="914400" algn="ctr" defTabSz="1042988" rtl="0" fontAlgn="base">
        <a:spcBef>
          <a:spcPct val="0"/>
        </a:spcBef>
        <a:spcAft>
          <a:spcPct val="0"/>
        </a:spcAft>
        <a:defRPr kumimoji="1" sz="5000">
          <a:solidFill>
            <a:schemeClr val="tx1"/>
          </a:solidFill>
          <a:latin typeface="Calibri" panose="020F0502020204030204" pitchFamily="34" charset="0"/>
          <a:ea typeface="ＭＳ Ｐゴシック" panose="020B0600070205080204" pitchFamily="50" charset="-128"/>
        </a:defRPr>
      </a:lvl7pPr>
      <a:lvl8pPr marL="1371600" algn="ctr" defTabSz="1042988" rtl="0" fontAlgn="base">
        <a:spcBef>
          <a:spcPct val="0"/>
        </a:spcBef>
        <a:spcAft>
          <a:spcPct val="0"/>
        </a:spcAft>
        <a:defRPr kumimoji="1" sz="5000">
          <a:solidFill>
            <a:schemeClr val="tx1"/>
          </a:solidFill>
          <a:latin typeface="Calibri" panose="020F0502020204030204" pitchFamily="34" charset="0"/>
          <a:ea typeface="ＭＳ Ｐゴシック" panose="020B0600070205080204" pitchFamily="50" charset="-128"/>
        </a:defRPr>
      </a:lvl8pPr>
      <a:lvl9pPr marL="1828800" algn="ctr" defTabSz="1042988" rtl="0" fontAlgn="base">
        <a:spcBef>
          <a:spcPct val="0"/>
        </a:spcBef>
        <a:spcAft>
          <a:spcPct val="0"/>
        </a:spcAft>
        <a:defRPr kumimoji="1" sz="5000">
          <a:solidFill>
            <a:schemeClr val="tx1"/>
          </a:solidFill>
          <a:latin typeface="Calibri" panose="020F0502020204030204" pitchFamily="34" charset="0"/>
          <a:ea typeface="ＭＳ Ｐゴシック" panose="020B0600070205080204" pitchFamily="50" charset="-128"/>
        </a:defRPr>
      </a:lvl9pPr>
    </p:titleStyle>
    <p:bodyStyle>
      <a:lvl1pPr marL="390525" indent="-390525" algn="l" defTabSz="1042988" rtl="0" eaLnBrk="0" fontAlgn="base" hangingPunct="0">
        <a:spcBef>
          <a:spcPct val="20000"/>
        </a:spcBef>
        <a:spcAft>
          <a:spcPct val="0"/>
        </a:spcAft>
        <a:buFont typeface="Arial" panose="020B0604020202020204" pitchFamily="34" charset="0"/>
        <a:buChar char="•"/>
        <a:defRPr kumimoji="1" sz="3700" kern="1200">
          <a:solidFill>
            <a:schemeClr val="tx1"/>
          </a:solidFill>
          <a:latin typeface="+mn-lt"/>
          <a:ea typeface="+mn-ea"/>
          <a:cs typeface="+mn-cs"/>
        </a:defRPr>
      </a:lvl1pPr>
      <a:lvl2pPr marL="846138" indent="-325438" algn="l" defTabSz="1042988"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kumimoji="1" sz="2700" kern="1200">
          <a:solidFill>
            <a:schemeClr val="tx1"/>
          </a:solidFill>
          <a:latin typeface="+mn-lt"/>
          <a:ea typeface="+mn-ea"/>
          <a:cs typeface="+mn-cs"/>
        </a:defRPr>
      </a:lvl3pPr>
      <a:lvl4pPr marL="1824038" indent="-260350" algn="l" defTabSz="1042988" rtl="0" eaLnBrk="0" fontAlgn="base" hangingPunct="0">
        <a:spcBef>
          <a:spcPct val="20000"/>
        </a:spcBef>
        <a:spcAft>
          <a:spcPct val="0"/>
        </a:spcAft>
        <a:buFont typeface="Arial" panose="020B0604020202020204" pitchFamily="34" charset="0"/>
        <a:buChar char="–"/>
        <a:defRPr kumimoji="1"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kumimoji="1"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9pPr>
    </p:bodyStyle>
    <p:otherStyle>
      <a:defPPr>
        <a:defRPr lang="ja-JP"/>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171" y="402569"/>
            <a:ext cx="9223058" cy="146149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171" y="2012836"/>
            <a:ext cx="9223058" cy="4797552"/>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171" y="7008172"/>
            <a:ext cx="2406015" cy="402567"/>
          </a:xfrm>
          <a:prstGeom prst="rect">
            <a:avLst/>
          </a:prstGeom>
        </p:spPr>
        <p:txBody>
          <a:bodyPr vert="horz" lIns="91440" tIns="45720" rIns="91440" bIns="45720" rtlCol="0" anchor="ctr"/>
          <a:lstStyle>
            <a:lvl1pPr algn="l">
              <a:defRPr sz="1323">
                <a:solidFill>
                  <a:schemeClr val="tx1">
                    <a:tint val="75000"/>
                  </a:schemeClr>
                </a:solidFill>
              </a:defRPr>
            </a:lvl1pPr>
          </a:lstStyle>
          <a:p>
            <a:r>
              <a:rPr kumimoji="1" lang="en-US" altLang="ja-JP"/>
              <a:t>2016/5/8</a:t>
            </a:r>
            <a:endParaRPr kumimoji="1" lang="ja-JP" altLang="en-US"/>
          </a:p>
        </p:txBody>
      </p:sp>
      <p:sp>
        <p:nvSpPr>
          <p:cNvPr id="5" name="Footer Placeholder 4"/>
          <p:cNvSpPr>
            <a:spLocks noGrp="1"/>
          </p:cNvSpPr>
          <p:nvPr>
            <p:ph type="ftr" sz="quarter" idx="3"/>
          </p:nvPr>
        </p:nvSpPr>
        <p:spPr>
          <a:xfrm>
            <a:off x="3542189" y="7008172"/>
            <a:ext cx="3609023" cy="402567"/>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2214" y="7008172"/>
            <a:ext cx="2406015" cy="402567"/>
          </a:xfrm>
          <a:prstGeom prst="rect">
            <a:avLst/>
          </a:prstGeom>
        </p:spPr>
        <p:txBody>
          <a:bodyPr vert="horz" lIns="91440" tIns="45720" rIns="91440" bIns="45720" rtlCol="0" anchor="ctr"/>
          <a:lstStyle>
            <a:lvl1pPr algn="r">
              <a:defRPr sz="1323">
                <a:solidFill>
                  <a:schemeClr val="tx1">
                    <a:tint val="75000"/>
                  </a:schemeClr>
                </a:solidFill>
              </a:defRPr>
            </a:lvl1pPr>
          </a:lstStyle>
          <a:p>
            <a:fld id="{0B24C470-7DFA-4C7F-A5CB-DBC8F59413CB}" type="slidenum">
              <a:rPr kumimoji="1" lang="ja-JP" altLang="en-US" smtClean="0"/>
              <a:t>‹#›</a:t>
            </a:fld>
            <a:endParaRPr kumimoji="1" lang="ja-JP" altLang="en-US"/>
          </a:p>
        </p:txBody>
      </p:sp>
    </p:spTree>
    <p:extLst>
      <p:ext uri="{BB962C8B-B14F-4D97-AF65-F5344CB8AC3E}">
        <p14:creationId xmlns:p14="http://schemas.microsoft.com/office/powerpoint/2010/main" val="1268195816"/>
      </p:ext>
    </p:extLst>
  </p:cSld>
  <p:clrMap bg1="lt1" tx1="dk1" bg2="lt2" tx2="dk2" accent1="accent1" accent2="accent2" accent3="accent3" accent4="accent4" accent5="accent5" accent6="accent6" hlink="hlink" folHlink="folHlink"/>
  <p:sldLayoutIdLst>
    <p:sldLayoutId id="2147484262" r:id="rId1"/>
    <p:sldLayoutId id="2147484263" r:id="rId2"/>
    <p:sldLayoutId id="2147484264" r:id="rId3"/>
    <p:sldLayoutId id="2147484265" r:id="rId4"/>
    <p:sldLayoutId id="2147484266" r:id="rId5"/>
    <p:sldLayoutId id="2147484267" r:id="rId6"/>
    <p:sldLayoutId id="2147484268" r:id="rId7"/>
    <p:sldLayoutId id="2147484269" r:id="rId8"/>
    <p:sldLayoutId id="2147484270" r:id="rId9"/>
    <p:sldLayoutId id="2147484271" r:id="rId10"/>
    <p:sldLayoutId id="2147484272" r:id="rId11"/>
  </p:sldLayoutIdLst>
  <p:hf hdr="0" ftr="0" dt="0"/>
  <p:txStyles>
    <p:titleStyle>
      <a:lvl1pPr algn="l" defTabSz="1008126" rtl="0" eaLnBrk="1" latinLnBrk="0" hangingPunct="1">
        <a:lnSpc>
          <a:spcPct val="90000"/>
        </a:lnSpc>
        <a:spcBef>
          <a:spcPct val="0"/>
        </a:spcBef>
        <a:buNone/>
        <a:defRPr kumimoji="1" sz="4851" kern="1200">
          <a:solidFill>
            <a:schemeClr val="tx1"/>
          </a:solidFill>
          <a:latin typeface="+mj-lt"/>
          <a:ea typeface="+mj-ea"/>
          <a:cs typeface="+mj-cs"/>
        </a:defRPr>
      </a:lvl1pPr>
    </p:titleStyle>
    <p:bodyStyle>
      <a:lvl1pPr marL="252032" indent="-252032" algn="l" defTabSz="1008126" rtl="0" eaLnBrk="1" latinLnBrk="0" hangingPunct="1">
        <a:lnSpc>
          <a:spcPct val="90000"/>
        </a:lnSpc>
        <a:spcBef>
          <a:spcPts val="1103"/>
        </a:spcBef>
        <a:buFont typeface="Arial" panose="020B0604020202020204" pitchFamily="34" charset="0"/>
        <a:buChar char="•"/>
        <a:defRPr kumimoji="1" sz="3087" kern="1200">
          <a:solidFill>
            <a:schemeClr val="tx1"/>
          </a:solidFill>
          <a:latin typeface="+mn-lt"/>
          <a:ea typeface="+mn-ea"/>
          <a:cs typeface="+mn-cs"/>
        </a:defRPr>
      </a:lvl1pPr>
      <a:lvl2pPr marL="756095" indent="-252032" algn="l" defTabSz="1008126"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60158" indent="-252032" algn="l" defTabSz="1008126"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4221" indent="-252032" algn="l" defTabSz="1008126" rtl="0" eaLnBrk="1" latinLnBrk="0" hangingPunct="1">
        <a:lnSpc>
          <a:spcPct val="90000"/>
        </a:lnSpc>
        <a:spcBef>
          <a:spcPts val="551"/>
        </a:spcBef>
        <a:buFont typeface="Arial" panose="020B0604020202020204" pitchFamily="34" charset="0"/>
        <a:buChar char="•"/>
        <a:defRPr kumimoji="1" sz="1985" kern="1200">
          <a:solidFill>
            <a:schemeClr val="tx1"/>
          </a:solidFill>
          <a:latin typeface="+mn-lt"/>
          <a:ea typeface="+mn-ea"/>
          <a:cs typeface="+mn-cs"/>
        </a:defRPr>
      </a:lvl4pPr>
      <a:lvl5pPr marL="2268284" indent="-252032" algn="l" defTabSz="1008126" rtl="0" eaLnBrk="1" latinLnBrk="0" hangingPunct="1">
        <a:lnSpc>
          <a:spcPct val="90000"/>
        </a:lnSpc>
        <a:spcBef>
          <a:spcPts val="551"/>
        </a:spcBef>
        <a:buFont typeface="Arial" panose="020B0604020202020204" pitchFamily="34" charset="0"/>
        <a:buChar char="•"/>
        <a:defRPr kumimoji="1" sz="1985" kern="1200">
          <a:solidFill>
            <a:schemeClr val="tx1"/>
          </a:solidFill>
          <a:latin typeface="+mn-lt"/>
          <a:ea typeface="+mn-ea"/>
          <a:cs typeface="+mn-cs"/>
        </a:defRPr>
      </a:lvl5pPr>
      <a:lvl6pPr marL="2772347" indent="-252032" algn="l" defTabSz="1008126" rtl="0" eaLnBrk="1" latinLnBrk="0" hangingPunct="1">
        <a:lnSpc>
          <a:spcPct val="90000"/>
        </a:lnSpc>
        <a:spcBef>
          <a:spcPts val="551"/>
        </a:spcBef>
        <a:buFont typeface="Arial" panose="020B0604020202020204" pitchFamily="34" charset="0"/>
        <a:buChar char="•"/>
        <a:defRPr kumimoji="1" sz="1985" kern="1200">
          <a:solidFill>
            <a:schemeClr val="tx1"/>
          </a:solidFill>
          <a:latin typeface="+mn-lt"/>
          <a:ea typeface="+mn-ea"/>
          <a:cs typeface="+mn-cs"/>
        </a:defRPr>
      </a:lvl6pPr>
      <a:lvl7pPr marL="3276410" indent="-252032" algn="l" defTabSz="1008126" rtl="0" eaLnBrk="1" latinLnBrk="0" hangingPunct="1">
        <a:lnSpc>
          <a:spcPct val="90000"/>
        </a:lnSpc>
        <a:spcBef>
          <a:spcPts val="551"/>
        </a:spcBef>
        <a:buFont typeface="Arial" panose="020B0604020202020204" pitchFamily="34" charset="0"/>
        <a:buChar char="•"/>
        <a:defRPr kumimoji="1" sz="1985" kern="1200">
          <a:solidFill>
            <a:schemeClr val="tx1"/>
          </a:solidFill>
          <a:latin typeface="+mn-lt"/>
          <a:ea typeface="+mn-ea"/>
          <a:cs typeface="+mn-cs"/>
        </a:defRPr>
      </a:lvl7pPr>
      <a:lvl8pPr marL="3780473" indent="-252032" algn="l" defTabSz="1008126" rtl="0" eaLnBrk="1" latinLnBrk="0" hangingPunct="1">
        <a:lnSpc>
          <a:spcPct val="90000"/>
        </a:lnSpc>
        <a:spcBef>
          <a:spcPts val="551"/>
        </a:spcBef>
        <a:buFont typeface="Arial" panose="020B0604020202020204" pitchFamily="34" charset="0"/>
        <a:buChar char="•"/>
        <a:defRPr kumimoji="1" sz="1985" kern="1200">
          <a:solidFill>
            <a:schemeClr val="tx1"/>
          </a:solidFill>
          <a:latin typeface="+mn-lt"/>
          <a:ea typeface="+mn-ea"/>
          <a:cs typeface="+mn-cs"/>
        </a:defRPr>
      </a:lvl8pPr>
      <a:lvl9pPr marL="4284536" indent="-252032" algn="l" defTabSz="1008126" rtl="0" eaLnBrk="1" latinLnBrk="0" hangingPunct="1">
        <a:lnSpc>
          <a:spcPct val="90000"/>
        </a:lnSpc>
        <a:spcBef>
          <a:spcPts val="551"/>
        </a:spcBef>
        <a:buFont typeface="Arial" panose="020B0604020202020204" pitchFamily="34" charset="0"/>
        <a:buChar char="•"/>
        <a:defRPr kumimoji="1" sz="1985" kern="1200">
          <a:solidFill>
            <a:schemeClr val="tx1"/>
          </a:solidFill>
          <a:latin typeface="+mn-lt"/>
          <a:ea typeface="+mn-ea"/>
          <a:cs typeface="+mn-cs"/>
        </a:defRPr>
      </a:lvl9pPr>
    </p:bodyStyle>
    <p:otherStyle>
      <a:defPPr>
        <a:defRPr lang="en-US"/>
      </a:defPPr>
      <a:lvl1pPr marL="0" algn="l" defTabSz="1008126" rtl="0" eaLnBrk="1" latinLnBrk="0" hangingPunct="1">
        <a:defRPr kumimoji="1" sz="1985" kern="1200">
          <a:solidFill>
            <a:schemeClr val="tx1"/>
          </a:solidFill>
          <a:latin typeface="+mn-lt"/>
          <a:ea typeface="+mn-ea"/>
          <a:cs typeface="+mn-cs"/>
        </a:defRPr>
      </a:lvl1pPr>
      <a:lvl2pPr marL="504063" algn="l" defTabSz="1008126" rtl="0" eaLnBrk="1" latinLnBrk="0" hangingPunct="1">
        <a:defRPr kumimoji="1" sz="1985" kern="1200">
          <a:solidFill>
            <a:schemeClr val="tx1"/>
          </a:solidFill>
          <a:latin typeface="+mn-lt"/>
          <a:ea typeface="+mn-ea"/>
          <a:cs typeface="+mn-cs"/>
        </a:defRPr>
      </a:lvl2pPr>
      <a:lvl3pPr marL="1008126" algn="l" defTabSz="1008126" rtl="0" eaLnBrk="1" latinLnBrk="0" hangingPunct="1">
        <a:defRPr kumimoji="1" sz="1985" kern="1200">
          <a:solidFill>
            <a:schemeClr val="tx1"/>
          </a:solidFill>
          <a:latin typeface="+mn-lt"/>
          <a:ea typeface="+mn-ea"/>
          <a:cs typeface="+mn-cs"/>
        </a:defRPr>
      </a:lvl3pPr>
      <a:lvl4pPr marL="1512189" algn="l" defTabSz="1008126" rtl="0" eaLnBrk="1" latinLnBrk="0" hangingPunct="1">
        <a:defRPr kumimoji="1" sz="1985" kern="1200">
          <a:solidFill>
            <a:schemeClr val="tx1"/>
          </a:solidFill>
          <a:latin typeface="+mn-lt"/>
          <a:ea typeface="+mn-ea"/>
          <a:cs typeface="+mn-cs"/>
        </a:defRPr>
      </a:lvl4pPr>
      <a:lvl5pPr marL="2016252" algn="l" defTabSz="1008126" rtl="0" eaLnBrk="1" latinLnBrk="0" hangingPunct="1">
        <a:defRPr kumimoji="1" sz="1985" kern="1200">
          <a:solidFill>
            <a:schemeClr val="tx1"/>
          </a:solidFill>
          <a:latin typeface="+mn-lt"/>
          <a:ea typeface="+mn-ea"/>
          <a:cs typeface="+mn-cs"/>
        </a:defRPr>
      </a:lvl5pPr>
      <a:lvl6pPr marL="2520315" algn="l" defTabSz="1008126" rtl="0" eaLnBrk="1" latinLnBrk="0" hangingPunct="1">
        <a:defRPr kumimoji="1" sz="1985" kern="1200">
          <a:solidFill>
            <a:schemeClr val="tx1"/>
          </a:solidFill>
          <a:latin typeface="+mn-lt"/>
          <a:ea typeface="+mn-ea"/>
          <a:cs typeface="+mn-cs"/>
        </a:defRPr>
      </a:lvl6pPr>
      <a:lvl7pPr marL="3024378" algn="l" defTabSz="1008126" rtl="0" eaLnBrk="1" latinLnBrk="0" hangingPunct="1">
        <a:defRPr kumimoji="1" sz="1985" kern="1200">
          <a:solidFill>
            <a:schemeClr val="tx1"/>
          </a:solidFill>
          <a:latin typeface="+mn-lt"/>
          <a:ea typeface="+mn-ea"/>
          <a:cs typeface="+mn-cs"/>
        </a:defRPr>
      </a:lvl7pPr>
      <a:lvl8pPr marL="3528441" algn="l" defTabSz="1008126" rtl="0" eaLnBrk="1" latinLnBrk="0" hangingPunct="1">
        <a:defRPr kumimoji="1" sz="1985" kern="1200">
          <a:solidFill>
            <a:schemeClr val="tx1"/>
          </a:solidFill>
          <a:latin typeface="+mn-lt"/>
          <a:ea typeface="+mn-ea"/>
          <a:cs typeface="+mn-cs"/>
        </a:defRPr>
      </a:lvl8pPr>
      <a:lvl9pPr marL="4032504" algn="l" defTabSz="1008126" rtl="0" eaLnBrk="1" latinLnBrk="0" hangingPunct="1">
        <a:defRPr kumimoji="1" sz="198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図 2" descr="C:\Users\msppt\Favorites\Desktop\Bus_BG_JPEG\Business_TP3_b.jpg">
            <a:extLst>
              <a:ext uri="{FF2B5EF4-FFF2-40B4-BE49-F238E27FC236}">
                <a16:creationId xmlns:a16="http://schemas.microsoft.com/office/drawing/2014/main" id="{FFAF184A-F8C9-47EF-BFE7-F693DD8F3A3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8" y="1588"/>
            <a:ext cx="10690225" cy="755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テキスト プレースホルダー 2">
            <a:extLst>
              <a:ext uri="{FF2B5EF4-FFF2-40B4-BE49-F238E27FC236}">
                <a16:creationId xmlns:a16="http://schemas.microsoft.com/office/drawing/2014/main" id="{68437AD9-AD7D-4A63-85A7-65EFA31915D5}"/>
              </a:ext>
            </a:extLst>
          </p:cNvPr>
          <p:cNvSpPr>
            <a:spLocks noGrp="1"/>
          </p:cNvSpPr>
          <p:nvPr>
            <p:ph type="body" idx="1"/>
          </p:nvPr>
        </p:nvSpPr>
        <p:spPr bwMode="auto">
          <a:xfrm>
            <a:off x="566738" y="1763713"/>
            <a:ext cx="9623425"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タイトル プレースホルダー 1">
            <a:extLst>
              <a:ext uri="{FF2B5EF4-FFF2-40B4-BE49-F238E27FC236}">
                <a16:creationId xmlns:a16="http://schemas.microsoft.com/office/drawing/2014/main" id="{E161FC48-8B99-46A7-98AE-D910B2653707}"/>
              </a:ext>
            </a:extLst>
          </p:cNvPr>
          <p:cNvSpPr>
            <a:spLocks noGrp="1"/>
          </p:cNvSpPr>
          <p:nvPr>
            <p:ph type="title"/>
          </p:nvPr>
        </p:nvSpPr>
        <p:spPr bwMode="auto">
          <a:xfrm>
            <a:off x="534988" y="303213"/>
            <a:ext cx="962342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ctr" anchorCtr="0" compatLnSpc="1">
            <a:prstTxWarp prst="textNoShape">
              <a:avLst/>
            </a:prstTxWarp>
          </a:bodyPr>
          <a:lstStyle/>
          <a:p>
            <a:pPr lvl="0"/>
            <a:r>
              <a:rPr lang="ja-JP" altLang="en-US"/>
              <a:t>マスター タイトルの書式設定</a:t>
            </a:r>
          </a:p>
        </p:txBody>
      </p:sp>
      <p:sp>
        <p:nvSpPr>
          <p:cNvPr id="4" name="日付プレースホルダー 3">
            <a:extLst>
              <a:ext uri="{FF2B5EF4-FFF2-40B4-BE49-F238E27FC236}">
                <a16:creationId xmlns:a16="http://schemas.microsoft.com/office/drawing/2014/main" id="{03ABFF2A-409E-4FCA-A618-F95F6BD20CA1}"/>
              </a:ext>
            </a:extLst>
          </p:cNvPr>
          <p:cNvSpPr>
            <a:spLocks noGrp="1"/>
          </p:cNvSpPr>
          <p:nvPr>
            <p:ph type="dt" sz="half" idx="2"/>
          </p:nvPr>
        </p:nvSpPr>
        <p:spPr>
          <a:xfrm>
            <a:off x="534988" y="7008813"/>
            <a:ext cx="2495550" cy="401637"/>
          </a:xfrm>
          <a:prstGeom prst="rect">
            <a:avLst/>
          </a:prstGeom>
        </p:spPr>
        <p:txBody>
          <a:bodyPr vert="horz" lIns="104306" tIns="52153" rIns="104306" bIns="52153" rtlCol="0" anchor="ctr"/>
          <a:lstStyle>
            <a:lvl1pPr algn="l" defTabSz="1043056" eaLnBrk="1" fontAlgn="auto" hangingPunct="1">
              <a:spcBef>
                <a:spcPts val="0"/>
              </a:spcBef>
              <a:spcAft>
                <a:spcPts val="0"/>
              </a:spcAft>
              <a:defRPr sz="1400">
                <a:solidFill>
                  <a:schemeClr val="tx1">
                    <a:tint val="75000"/>
                  </a:schemeClr>
                </a:solidFill>
                <a:latin typeface="+mn-lt"/>
                <a:ea typeface="+mn-ea"/>
              </a:defRPr>
            </a:lvl1pPr>
          </a:lstStyle>
          <a:p>
            <a:pPr>
              <a:defRPr/>
            </a:pPr>
            <a:r>
              <a:rPr lang="en-US" altLang="ja-JP"/>
              <a:t>2016/5/8</a:t>
            </a:r>
            <a:endParaRPr lang="ja-JP" altLang="en-US"/>
          </a:p>
        </p:txBody>
      </p:sp>
      <p:sp>
        <p:nvSpPr>
          <p:cNvPr id="5" name="フッター プレースホルダー 4">
            <a:extLst>
              <a:ext uri="{FF2B5EF4-FFF2-40B4-BE49-F238E27FC236}">
                <a16:creationId xmlns:a16="http://schemas.microsoft.com/office/drawing/2014/main" id="{13085D04-950A-4DDE-B48B-9B1F838DDE5E}"/>
              </a:ext>
            </a:extLst>
          </p:cNvPr>
          <p:cNvSpPr>
            <a:spLocks noGrp="1"/>
          </p:cNvSpPr>
          <p:nvPr>
            <p:ph type="ftr" sz="quarter" idx="3"/>
          </p:nvPr>
        </p:nvSpPr>
        <p:spPr>
          <a:xfrm>
            <a:off x="3652838" y="7008813"/>
            <a:ext cx="3387725" cy="401637"/>
          </a:xfrm>
          <a:prstGeom prst="rect">
            <a:avLst/>
          </a:prstGeom>
        </p:spPr>
        <p:txBody>
          <a:bodyPr vert="horz" lIns="104306" tIns="52153" rIns="104306" bIns="52153" rtlCol="0" anchor="ctr"/>
          <a:lstStyle>
            <a:lvl1pPr algn="ctr" defTabSz="1043056" eaLnBrk="1" fontAlgn="auto" hangingPunct="1">
              <a:spcBef>
                <a:spcPts val="0"/>
              </a:spcBef>
              <a:spcAft>
                <a:spcPts val="0"/>
              </a:spcAft>
              <a:defRPr sz="1400">
                <a:solidFill>
                  <a:schemeClr val="tx1">
                    <a:tint val="75000"/>
                  </a:scheme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67500787-3FBD-4D75-BAD9-51CDF513BE7F}"/>
              </a:ext>
            </a:extLst>
          </p:cNvPr>
          <p:cNvSpPr>
            <a:spLocks noGrp="1"/>
          </p:cNvSpPr>
          <p:nvPr>
            <p:ph type="sldNum" sz="quarter" idx="4"/>
          </p:nvPr>
        </p:nvSpPr>
        <p:spPr>
          <a:xfrm>
            <a:off x="7662863" y="7008813"/>
            <a:ext cx="2495550" cy="401637"/>
          </a:xfrm>
          <a:prstGeom prst="rect">
            <a:avLst/>
          </a:prstGeom>
        </p:spPr>
        <p:txBody>
          <a:bodyPr vert="horz" lIns="104306" tIns="52153" rIns="104306" bIns="52153" rtlCol="0" anchor="ctr"/>
          <a:lstStyle>
            <a:lvl1pPr algn="r" defTabSz="1043056" eaLnBrk="1" fontAlgn="auto" hangingPunct="1">
              <a:spcBef>
                <a:spcPts val="0"/>
              </a:spcBef>
              <a:spcAft>
                <a:spcPts val="0"/>
              </a:spcAft>
              <a:defRPr sz="1400">
                <a:solidFill>
                  <a:schemeClr val="tx1">
                    <a:tint val="75000"/>
                  </a:schemeClr>
                </a:solidFill>
                <a:latin typeface="+mn-lt"/>
                <a:ea typeface="+mn-ea"/>
              </a:defRPr>
            </a:lvl1pPr>
          </a:lstStyle>
          <a:p>
            <a:pPr>
              <a:defRPr/>
            </a:pPr>
            <a:fld id="{8996A2C4-CDE0-43A5-AA08-D129C9BAF86E}" type="slidenum">
              <a:rPr lang="ja-JP" altLang="en-US"/>
              <a:pPr>
                <a:defRPr/>
              </a:pPr>
              <a:t>‹#›</a:t>
            </a:fld>
            <a:endParaRPr lang="ja-JP" altLang="en-US"/>
          </a:p>
        </p:txBody>
      </p:sp>
    </p:spTree>
    <p:extLst>
      <p:ext uri="{BB962C8B-B14F-4D97-AF65-F5344CB8AC3E}">
        <p14:creationId xmlns:p14="http://schemas.microsoft.com/office/powerpoint/2010/main" val="1521146797"/>
      </p:ext>
    </p:extLst>
  </p:cSld>
  <p:clrMap bg1="lt1" tx1="dk1" bg2="lt2" tx2="dk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 id="2147484285" r:id="rId12"/>
  </p:sldLayoutIdLst>
  <p:hf hdr="0" ftr="0" dt="0"/>
  <p:txStyles>
    <p:titleStyle>
      <a:lvl1pPr algn="ctr" defTabSz="1042988" rtl="0" eaLnBrk="0" fontAlgn="base" hangingPunct="0">
        <a:spcBef>
          <a:spcPct val="0"/>
        </a:spcBef>
        <a:spcAft>
          <a:spcPct val="0"/>
        </a:spcAft>
        <a:defRPr kumimoji="1" sz="5000" kern="1200">
          <a:solidFill>
            <a:schemeClr val="tx1"/>
          </a:solidFill>
          <a:latin typeface="+mj-lt"/>
          <a:ea typeface="+mj-ea"/>
          <a:cs typeface="+mj-cs"/>
        </a:defRPr>
      </a:lvl1pPr>
      <a:lvl2pPr algn="ctr" defTabSz="1042988" rtl="0" eaLnBrk="0" fontAlgn="base" hangingPunct="0">
        <a:spcBef>
          <a:spcPct val="0"/>
        </a:spcBef>
        <a:spcAft>
          <a:spcPct val="0"/>
        </a:spcAft>
        <a:defRPr kumimoji="1" sz="5000">
          <a:solidFill>
            <a:schemeClr val="tx1"/>
          </a:solidFill>
          <a:latin typeface="Calibri" panose="020F0502020204030204" pitchFamily="34" charset="0"/>
          <a:ea typeface="ＭＳ Ｐゴシック" panose="020B0600070205080204" pitchFamily="50" charset="-128"/>
        </a:defRPr>
      </a:lvl2pPr>
      <a:lvl3pPr algn="ctr" defTabSz="1042988" rtl="0" eaLnBrk="0" fontAlgn="base" hangingPunct="0">
        <a:spcBef>
          <a:spcPct val="0"/>
        </a:spcBef>
        <a:spcAft>
          <a:spcPct val="0"/>
        </a:spcAft>
        <a:defRPr kumimoji="1" sz="5000">
          <a:solidFill>
            <a:schemeClr val="tx1"/>
          </a:solidFill>
          <a:latin typeface="Calibri" panose="020F0502020204030204" pitchFamily="34" charset="0"/>
          <a:ea typeface="ＭＳ Ｐゴシック" panose="020B0600070205080204" pitchFamily="50" charset="-128"/>
        </a:defRPr>
      </a:lvl3pPr>
      <a:lvl4pPr algn="ctr" defTabSz="1042988" rtl="0" eaLnBrk="0" fontAlgn="base" hangingPunct="0">
        <a:spcBef>
          <a:spcPct val="0"/>
        </a:spcBef>
        <a:spcAft>
          <a:spcPct val="0"/>
        </a:spcAft>
        <a:defRPr kumimoji="1" sz="5000">
          <a:solidFill>
            <a:schemeClr val="tx1"/>
          </a:solidFill>
          <a:latin typeface="Calibri" panose="020F0502020204030204" pitchFamily="34" charset="0"/>
          <a:ea typeface="ＭＳ Ｐゴシック" panose="020B0600070205080204" pitchFamily="50" charset="-128"/>
        </a:defRPr>
      </a:lvl4pPr>
      <a:lvl5pPr algn="ctr" defTabSz="1042988" rtl="0" eaLnBrk="0" fontAlgn="base" hangingPunct="0">
        <a:spcBef>
          <a:spcPct val="0"/>
        </a:spcBef>
        <a:spcAft>
          <a:spcPct val="0"/>
        </a:spcAft>
        <a:defRPr kumimoji="1" sz="5000">
          <a:solidFill>
            <a:schemeClr val="tx1"/>
          </a:solidFill>
          <a:latin typeface="Calibri" panose="020F0502020204030204" pitchFamily="34" charset="0"/>
          <a:ea typeface="ＭＳ Ｐゴシック" panose="020B0600070205080204" pitchFamily="50" charset="-128"/>
        </a:defRPr>
      </a:lvl5pPr>
      <a:lvl6pPr marL="457200" algn="ctr" defTabSz="1042988" rtl="0" fontAlgn="base">
        <a:spcBef>
          <a:spcPct val="0"/>
        </a:spcBef>
        <a:spcAft>
          <a:spcPct val="0"/>
        </a:spcAft>
        <a:defRPr kumimoji="1" sz="5000">
          <a:solidFill>
            <a:schemeClr val="tx1"/>
          </a:solidFill>
          <a:latin typeface="Calibri" panose="020F0502020204030204" pitchFamily="34" charset="0"/>
          <a:ea typeface="ＭＳ Ｐゴシック" panose="020B0600070205080204" pitchFamily="50" charset="-128"/>
        </a:defRPr>
      </a:lvl6pPr>
      <a:lvl7pPr marL="914400" algn="ctr" defTabSz="1042988" rtl="0" fontAlgn="base">
        <a:spcBef>
          <a:spcPct val="0"/>
        </a:spcBef>
        <a:spcAft>
          <a:spcPct val="0"/>
        </a:spcAft>
        <a:defRPr kumimoji="1" sz="5000">
          <a:solidFill>
            <a:schemeClr val="tx1"/>
          </a:solidFill>
          <a:latin typeface="Calibri" panose="020F0502020204030204" pitchFamily="34" charset="0"/>
          <a:ea typeface="ＭＳ Ｐゴシック" panose="020B0600070205080204" pitchFamily="50" charset="-128"/>
        </a:defRPr>
      </a:lvl7pPr>
      <a:lvl8pPr marL="1371600" algn="ctr" defTabSz="1042988" rtl="0" fontAlgn="base">
        <a:spcBef>
          <a:spcPct val="0"/>
        </a:spcBef>
        <a:spcAft>
          <a:spcPct val="0"/>
        </a:spcAft>
        <a:defRPr kumimoji="1" sz="5000">
          <a:solidFill>
            <a:schemeClr val="tx1"/>
          </a:solidFill>
          <a:latin typeface="Calibri" panose="020F0502020204030204" pitchFamily="34" charset="0"/>
          <a:ea typeface="ＭＳ Ｐゴシック" panose="020B0600070205080204" pitchFamily="50" charset="-128"/>
        </a:defRPr>
      </a:lvl8pPr>
      <a:lvl9pPr marL="1828800" algn="ctr" defTabSz="1042988" rtl="0" fontAlgn="base">
        <a:spcBef>
          <a:spcPct val="0"/>
        </a:spcBef>
        <a:spcAft>
          <a:spcPct val="0"/>
        </a:spcAft>
        <a:defRPr kumimoji="1" sz="5000">
          <a:solidFill>
            <a:schemeClr val="tx1"/>
          </a:solidFill>
          <a:latin typeface="Calibri" panose="020F0502020204030204" pitchFamily="34" charset="0"/>
          <a:ea typeface="ＭＳ Ｐゴシック" panose="020B0600070205080204" pitchFamily="50" charset="-128"/>
        </a:defRPr>
      </a:lvl9pPr>
    </p:titleStyle>
    <p:bodyStyle>
      <a:lvl1pPr marL="390525" indent="-390525" algn="l" defTabSz="1042988" rtl="0" eaLnBrk="0" fontAlgn="base" hangingPunct="0">
        <a:spcBef>
          <a:spcPct val="20000"/>
        </a:spcBef>
        <a:spcAft>
          <a:spcPct val="0"/>
        </a:spcAft>
        <a:buFont typeface="Arial" panose="020B0604020202020204" pitchFamily="34" charset="0"/>
        <a:buChar char="•"/>
        <a:defRPr kumimoji="1" sz="3700" kern="1200">
          <a:solidFill>
            <a:schemeClr val="tx1"/>
          </a:solidFill>
          <a:latin typeface="+mn-lt"/>
          <a:ea typeface="+mn-ea"/>
          <a:cs typeface="+mn-cs"/>
        </a:defRPr>
      </a:lvl1pPr>
      <a:lvl2pPr marL="846138" indent="-325438" algn="l" defTabSz="1042988"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kumimoji="1" sz="2700" kern="1200">
          <a:solidFill>
            <a:schemeClr val="tx1"/>
          </a:solidFill>
          <a:latin typeface="+mn-lt"/>
          <a:ea typeface="+mn-ea"/>
          <a:cs typeface="+mn-cs"/>
        </a:defRPr>
      </a:lvl3pPr>
      <a:lvl4pPr marL="1824038" indent="-260350" algn="l" defTabSz="1042988" rtl="0" eaLnBrk="0" fontAlgn="base" hangingPunct="0">
        <a:spcBef>
          <a:spcPct val="20000"/>
        </a:spcBef>
        <a:spcAft>
          <a:spcPct val="0"/>
        </a:spcAft>
        <a:buFont typeface="Arial" panose="020B0604020202020204" pitchFamily="34" charset="0"/>
        <a:buChar char="–"/>
        <a:defRPr kumimoji="1"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kumimoji="1"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9pPr>
    </p:bodyStyle>
    <p:otherStyle>
      <a:defPPr>
        <a:defRPr lang="ja-JP"/>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gif"/><Relationship Id="rId1" Type="http://schemas.openxmlformats.org/officeDocument/2006/relationships/slideLayout" Target="../slideLayouts/slideLayout19.xml"/><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9.xml"/><Relationship Id="rId4" Type="http://schemas.openxmlformats.org/officeDocument/2006/relationships/image" Target="../media/image26.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gif"/><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8A031CB4-42D1-483D-8CC9-2F15ABF9D964}"/>
              </a:ext>
            </a:extLst>
          </p:cNvPr>
          <p:cNvSpPr/>
          <p:nvPr/>
        </p:nvSpPr>
        <p:spPr>
          <a:xfrm>
            <a:off x="8810" y="1116335"/>
            <a:ext cx="10684589" cy="2862322"/>
          </a:xfrm>
          <a:prstGeom prst="rect">
            <a:avLst/>
          </a:prstGeom>
          <a:noFill/>
        </p:spPr>
        <p:txBody>
          <a:bodyPr>
            <a:spAutoFit/>
          </a:bodyPr>
          <a:lstStyle/>
          <a:p>
            <a:pPr algn="ctr">
              <a:defRPr/>
            </a:pPr>
            <a:r>
              <a:rPr lang="ja-JP" altLang="en-US" sz="6000" b="1" dirty="0">
                <a:ln w="9525">
                  <a:solidFill>
                    <a:schemeClr val="bg1"/>
                  </a:solidFill>
                  <a:prstDash val="solid"/>
                </a:ln>
                <a:effectLst>
                  <a:outerShdw blurRad="12700" dist="38100" dir="2700000" algn="tl" rotWithShape="0">
                    <a:schemeClr val="bg1">
                      <a:lumMod val="50000"/>
                    </a:schemeClr>
                  </a:outerShdw>
                </a:effectLst>
              </a:rPr>
              <a:t>平成３０年</a:t>
            </a:r>
            <a:endParaRPr lang="en-US" altLang="ja-JP" sz="6000" b="1" dirty="0">
              <a:ln w="9525">
                <a:solidFill>
                  <a:schemeClr val="bg1"/>
                </a:solidFill>
                <a:prstDash val="solid"/>
              </a:ln>
              <a:effectLst>
                <a:outerShdw blurRad="12700" dist="38100" dir="2700000" algn="tl" rotWithShape="0">
                  <a:schemeClr val="bg1">
                    <a:lumMod val="50000"/>
                  </a:schemeClr>
                </a:outerShdw>
              </a:effectLst>
            </a:endParaRPr>
          </a:p>
          <a:p>
            <a:pPr algn="ctr">
              <a:defRPr/>
            </a:pPr>
            <a:r>
              <a:rPr lang="ja-JP" altLang="en-US" sz="6000" b="1" dirty="0">
                <a:ln w="9525">
                  <a:solidFill>
                    <a:schemeClr val="bg1"/>
                  </a:solidFill>
                  <a:prstDash val="solid"/>
                </a:ln>
                <a:effectLst>
                  <a:outerShdw blurRad="12700" dist="38100" dir="2700000" algn="tl" rotWithShape="0">
                    <a:schemeClr val="bg1">
                      <a:lumMod val="50000"/>
                    </a:schemeClr>
                  </a:outerShdw>
                </a:effectLst>
              </a:rPr>
              <a:t>龍ケ崎市議会</a:t>
            </a:r>
            <a:endParaRPr lang="en-US" altLang="ja-JP" sz="6000" b="1" dirty="0">
              <a:ln w="9525">
                <a:solidFill>
                  <a:schemeClr val="bg1"/>
                </a:solidFill>
                <a:prstDash val="solid"/>
              </a:ln>
              <a:effectLst>
                <a:outerShdw blurRad="12700" dist="38100" dir="2700000" algn="tl" rotWithShape="0">
                  <a:schemeClr val="bg1">
                    <a:lumMod val="50000"/>
                  </a:schemeClr>
                </a:outerShdw>
              </a:effectLst>
            </a:endParaRPr>
          </a:p>
          <a:p>
            <a:pPr algn="ctr">
              <a:defRPr/>
            </a:pPr>
            <a:r>
              <a:rPr lang="ja-JP" altLang="en-US" sz="6000" b="1" dirty="0">
                <a:ln w="9525">
                  <a:solidFill>
                    <a:schemeClr val="bg1"/>
                  </a:solidFill>
                  <a:prstDash val="solid"/>
                </a:ln>
                <a:effectLst>
                  <a:outerShdw blurRad="12700" dist="38100" dir="2700000" algn="tl" rotWithShape="0">
                    <a:schemeClr val="bg1">
                      <a:lumMod val="50000"/>
                    </a:schemeClr>
                  </a:outerShdw>
                </a:effectLst>
              </a:rPr>
              <a:t>第３回議会報告会＆意見交換会</a:t>
            </a:r>
          </a:p>
        </p:txBody>
      </p:sp>
      <p:sp>
        <p:nvSpPr>
          <p:cNvPr id="10" name="正方形/長方形 9">
            <a:extLst>
              <a:ext uri="{FF2B5EF4-FFF2-40B4-BE49-F238E27FC236}">
                <a16:creationId xmlns:a16="http://schemas.microsoft.com/office/drawing/2014/main" id="{D94489DC-EE8B-4140-B1E1-631D826C743E}"/>
              </a:ext>
            </a:extLst>
          </p:cNvPr>
          <p:cNvSpPr/>
          <p:nvPr/>
        </p:nvSpPr>
        <p:spPr>
          <a:xfrm>
            <a:off x="8810" y="4523358"/>
            <a:ext cx="10684589" cy="769441"/>
          </a:xfrm>
          <a:prstGeom prst="rect">
            <a:avLst/>
          </a:prstGeom>
          <a:noFill/>
        </p:spPr>
        <p:txBody>
          <a:bodyPr>
            <a:spAutoFit/>
          </a:bodyPr>
          <a:lstStyle/>
          <a:p>
            <a:pPr algn="ctr">
              <a:defRPr/>
            </a:pPr>
            <a:r>
              <a:rPr lang="ja-JP" altLang="en-US" sz="44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メイリオ" pitchFamily="50" charset="-128"/>
                <a:ea typeface="メイリオ" pitchFamily="50" charset="-128"/>
              </a:rPr>
              <a:t>～皆さまの声を聞かせてください～</a:t>
            </a:r>
            <a:endParaRPr lang="ja-JP" altLang="en-US" sz="44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6" name="正方形/長方形 5">
            <a:extLst>
              <a:ext uri="{FF2B5EF4-FFF2-40B4-BE49-F238E27FC236}">
                <a16:creationId xmlns:a16="http://schemas.microsoft.com/office/drawing/2014/main" id="{66E80267-EED8-4678-84E8-70E700410EB0}"/>
              </a:ext>
            </a:extLst>
          </p:cNvPr>
          <p:cNvSpPr/>
          <p:nvPr/>
        </p:nvSpPr>
        <p:spPr>
          <a:xfrm>
            <a:off x="1890316" y="6012879"/>
            <a:ext cx="6912768" cy="1292662"/>
          </a:xfrm>
          <a:prstGeom prst="rect">
            <a:avLst/>
          </a:prstGeom>
          <a:noFill/>
        </p:spPr>
        <p:txBody>
          <a:bodyPr wrap="square">
            <a:spAutoFit/>
          </a:bodyPr>
          <a:lstStyle/>
          <a:p>
            <a:pPr>
              <a:defRPr/>
            </a:pPr>
            <a:r>
              <a:rPr lang="ja-JP" altLang="en-US" sz="2600" b="1" dirty="0">
                <a:ln w="9525">
                  <a:solidFill>
                    <a:schemeClr val="bg1"/>
                  </a:solidFill>
                  <a:prstDash val="solid"/>
                </a:ln>
                <a:effectLst>
                  <a:outerShdw blurRad="12700" dist="38100" dir="2700000" algn="tl" rotWithShape="0">
                    <a:schemeClr val="bg1">
                      <a:lumMod val="50000"/>
                    </a:schemeClr>
                  </a:outerShdw>
                </a:effectLst>
                <a:latin typeface="メイリオ" pitchFamily="50" charset="-128"/>
                <a:ea typeface="メイリオ" pitchFamily="50" charset="-128"/>
              </a:rPr>
              <a:t>日時：平成３０年１０月１３日</a:t>
            </a:r>
            <a:r>
              <a:rPr lang="en-US" altLang="ja-JP" sz="2600" b="1" dirty="0">
                <a:ln w="9525">
                  <a:solidFill>
                    <a:schemeClr val="bg1"/>
                  </a:solidFill>
                  <a:prstDash val="solid"/>
                </a:ln>
                <a:effectLst>
                  <a:outerShdw blurRad="12700" dist="38100" dir="2700000" algn="tl" rotWithShape="0">
                    <a:schemeClr val="bg1">
                      <a:lumMod val="50000"/>
                    </a:schemeClr>
                  </a:outerShdw>
                </a:effectLst>
                <a:latin typeface="メイリオ" pitchFamily="50" charset="-128"/>
                <a:ea typeface="メイリオ" pitchFamily="50" charset="-128"/>
              </a:rPr>
              <a:t>(</a:t>
            </a:r>
            <a:r>
              <a:rPr lang="ja-JP" altLang="en-US" sz="2600" b="1" dirty="0">
                <a:ln w="9525">
                  <a:solidFill>
                    <a:schemeClr val="bg1"/>
                  </a:solidFill>
                  <a:prstDash val="solid"/>
                </a:ln>
                <a:effectLst>
                  <a:outerShdw blurRad="12700" dist="38100" dir="2700000" algn="tl" rotWithShape="0">
                    <a:schemeClr val="bg1">
                      <a:lumMod val="50000"/>
                    </a:schemeClr>
                  </a:outerShdw>
                </a:effectLst>
                <a:latin typeface="メイリオ" pitchFamily="50" charset="-128"/>
                <a:ea typeface="メイリオ" pitchFamily="50" charset="-128"/>
              </a:rPr>
              <a:t>土</a:t>
            </a:r>
            <a:r>
              <a:rPr lang="en-US" altLang="ja-JP" sz="2600" b="1" dirty="0">
                <a:ln w="9525">
                  <a:solidFill>
                    <a:schemeClr val="bg1"/>
                  </a:solidFill>
                  <a:prstDash val="solid"/>
                </a:ln>
                <a:effectLst>
                  <a:outerShdw blurRad="12700" dist="38100" dir="2700000" algn="tl" rotWithShape="0">
                    <a:schemeClr val="bg1">
                      <a:lumMod val="50000"/>
                    </a:schemeClr>
                  </a:outerShdw>
                </a:effectLst>
                <a:latin typeface="メイリオ" pitchFamily="50" charset="-128"/>
                <a:ea typeface="メイリオ" pitchFamily="50" charset="-128"/>
              </a:rPr>
              <a:t>)</a:t>
            </a:r>
          </a:p>
          <a:p>
            <a:pPr>
              <a:defRPr/>
            </a:pPr>
            <a:r>
              <a:rPr lang="ja-JP" altLang="en-US" sz="2600" b="1" dirty="0">
                <a:ln w="9525">
                  <a:solidFill>
                    <a:schemeClr val="bg1"/>
                  </a:solidFill>
                  <a:prstDash val="solid"/>
                </a:ln>
                <a:effectLst>
                  <a:outerShdw blurRad="12700" dist="38100" dir="2700000" algn="tl" rotWithShape="0">
                    <a:schemeClr val="bg1">
                      <a:lumMod val="50000"/>
                    </a:schemeClr>
                  </a:outerShdw>
                </a:effectLst>
                <a:latin typeface="メイリオ" pitchFamily="50" charset="-128"/>
                <a:ea typeface="メイリオ" pitchFamily="50" charset="-128"/>
              </a:rPr>
              <a:t>　　　午前</a:t>
            </a:r>
            <a:r>
              <a:rPr lang="en-US" altLang="ja-JP" sz="2600" b="1" dirty="0">
                <a:ln w="9525">
                  <a:solidFill>
                    <a:schemeClr val="bg1"/>
                  </a:solidFill>
                  <a:prstDash val="solid"/>
                </a:ln>
                <a:effectLst>
                  <a:outerShdw blurRad="12700" dist="38100" dir="2700000" algn="tl" rotWithShape="0">
                    <a:schemeClr val="bg1">
                      <a:lumMod val="50000"/>
                    </a:schemeClr>
                  </a:outerShdw>
                </a:effectLst>
                <a:latin typeface="メイリオ" pitchFamily="50" charset="-128"/>
                <a:ea typeface="メイリオ" pitchFamily="50" charset="-128"/>
              </a:rPr>
              <a:t>10</a:t>
            </a:r>
            <a:r>
              <a:rPr lang="ja-JP" altLang="en-US" sz="2600" b="1" dirty="0">
                <a:ln w="9525">
                  <a:solidFill>
                    <a:schemeClr val="bg1"/>
                  </a:solidFill>
                  <a:prstDash val="solid"/>
                </a:ln>
                <a:effectLst>
                  <a:outerShdw blurRad="12700" dist="38100" dir="2700000" algn="tl" rotWithShape="0">
                    <a:schemeClr val="bg1">
                      <a:lumMod val="50000"/>
                    </a:schemeClr>
                  </a:outerShdw>
                </a:effectLst>
                <a:latin typeface="メイリオ" pitchFamily="50" charset="-128"/>
                <a:ea typeface="メイリオ" pitchFamily="50" charset="-128"/>
              </a:rPr>
              <a:t>時から正午</a:t>
            </a:r>
            <a:endParaRPr lang="en-US" altLang="ja-JP" sz="2600" b="1" dirty="0">
              <a:ln w="9525">
                <a:solidFill>
                  <a:schemeClr val="bg1"/>
                </a:solidFill>
                <a:prstDash val="solid"/>
              </a:ln>
              <a:effectLst>
                <a:outerShdw blurRad="12700" dist="38100" dir="2700000" algn="tl" rotWithShape="0">
                  <a:schemeClr val="bg1">
                    <a:lumMod val="50000"/>
                  </a:schemeClr>
                </a:outerShdw>
              </a:effectLst>
              <a:latin typeface="メイリオ" pitchFamily="50" charset="-128"/>
              <a:ea typeface="メイリオ" pitchFamily="50" charset="-128"/>
            </a:endParaRPr>
          </a:p>
          <a:p>
            <a:pPr>
              <a:defRPr/>
            </a:pPr>
            <a:r>
              <a:rPr lang="ja-JP" altLang="en-US" sz="2600" b="1" dirty="0">
                <a:ln w="9525">
                  <a:solidFill>
                    <a:schemeClr val="bg1"/>
                  </a:solidFill>
                  <a:prstDash val="solid"/>
                </a:ln>
                <a:effectLst>
                  <a:outerShdw blurRad="12700" dist="38100" dir="2700000" algn="tl" rotWithShape="0">
                    <a:schemeClr val="bg1">
                      <a:lumMod val="50000"/>
                    </a:schemeClr>
                  </a:outerShdw>
                </a:effectLst>
                <a:latin typeface="メイリオ" pitchFamily="50" charset="-128"/>
                <a:ea typeface="メイリオ" pitchFamily="50" charset="-128"/>
              </a:rPr>
              <a:t>場所：龍ケ崎市役所５Ｆ　龍ケ崎市議会議場</a:t>
            </a:r>
            <a:endParaRPr lang="ja-JP" altLang="en-US" sz="2600" b="1" dirty="0">
              <a:ln w="9525">
                <a:solidFill>
                  <a:schemeClr val="bg1"/>
                </a:solidFill>
                <a:prstDash val="solid"/>
              </a:ln>
              <a:effectLst>
                <a:outerShdw blurRad="12700" dist="38100" dir="2700000" algn="tl" rotWithShape="0">
                  <a:schemeClr val="bg1">
                    <a:lumMod val="50000"/>
                  </a:schemeClr>
                </a:outerShdw>
              </a:effectLst>
            </a:endParaRPr>
          </a:p>
        </p:txBody>
      </p:sp>
      <p:pic>
        <p:nvPicPr>
          <p:cNvPr id="7173" name="図 1">
            <a:extLst>
              <a:ext uri="{FF2B5EF4-FFF2-40B4-BE49-F238E27FC236}">
                <a16:creationId xmlns:a16="http://schemas.microsoft.com/office/drawing/2014/main" id="{C8DD898B-056E-4DBD-AA58-6DBD62D670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31250" y="5364163"/>
            <a:ext cx="1584325" cy="163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a:extLst>
              <a:ext uri="{FF2B5EF4-FFF2-40B4-BE49-F238E27FC236}">
                <a16:creationId xmlns:a16="http://schemas.microsoft.com/office/drawing/2014/main" id="{C9BFF686-41AF-43E1-BD13-7D6D0CB44A25}"/>
              </a:ext>
            </a:extLst>
          </p:cNvPr>
          <p:cNvSpPr>
            <a:spLocks noGrp="1"/>
          </p:cNvSpPr>
          <p:nvPr>
            <p:ph type="sldNum" sz="quarter" idx="12"/>
          </p:nvPr>
        </p:nvSpPr>
        <p:spPr/>
        <p:txBody>
          <a:bodyPr/>
          <a:lstStyle/>
          <a:p>
            <a:pPr>
              <a:defRPr/>
            </a:pPr>
            <a:fld id="{2FEE7605-31DF-4CA2-818B-3E31B18291D9}" type="slidenum">
              <a:rPr lang="ja-JP" altLang="en-US" smtClean="0"/>
              <a:pPr>
                <a:defRPr/>
              </a:pPr>
              <a:t>1</a:t>
            </a:fld>
            <a:endParaRPr lang="ja-JP" altLang="en-US"/>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タイトル 1">
            <a:extLst>
              <a:ext uri="{FF2B5EF4-FFF2-40B4-BE49-F238E27FC236}">
                <a16:creationId xmlns:a16="http://schemas.microsoft.com/office/drawing/2014/main" id="{89525F90-B726-47B2-95DE-ADBFBBCA4E3D}"/>
              </a:ext>
            </a:extLst>
          </p:cNvPr>
          <p:cNvSpPr>
            <a:spLocks noGrp="1"/>
          </p:cNvSpPr>
          <p:nvPr>
            <p:ph type="title"/>
          </p:nvPr>
        </p:nvSpPr>
        <p:spPr>
          <a:xfrm>
            <a:off x="738188" y="539750"/>
            <a:ext cx="9217025" cy="720725"/>
          </a:xfrm>
        </p:spPr>
        <p:txBody>
          <a:bodyPr/>
          <a:lstStyle/>
          <a:p>
            <a:pPr algn="l" eaLnBrk="1" hangingPunct="1"/>
            <a:r>
              <a:rPr lang="ja-JP" altLang="en-US" sz="4000" b="1">
                <a:solidFill>
                  <a:schemeClr val="bg1"/>
                </a:solidFill>
                <a:latin typeface="ＭＳ Ｐゴシック" panose="020B0600070205080204" pitchFamily="50" charset="-128"/>
              </a:rPr>
              <a:t>●　決算特別委員会</a:t>
            </a:r>
          </a:p>
        </p:txBody>
      </p:sp>
      <p:cxnSp>
        <p:nvCxnSpPr>
          <p:cNvPr id="10" name="直線コネクタ 9">
            <a:extLst>
              <a:ext uri="{FF2B5EF4-FFF2-40B4-BE49-F238E27FC236}">
                <a16:creationId xmlns:a16="http://schemas.microsoft.com/office/drawing/2014/main" id="{17D924B2-5D52-4ADB-B669-99C55F5DDC9E}"/>
              </a:ext>
            </a:extLst>
          </p:cNvPr>
          <p:cNvCxnSpPr/>
          <p:nvPr/>
        </p:nvCxnSpPr>
        <p:spPr>
          <a:xfrm flipV="1">
            <a:off x="233363" y="7092950"/>
            <a:ext cx="10226675" cy="14288"/>
          </a:xfrm>
          <a:prstGeom prst="line">
            <a:avLst/>
          </a:prstGeom>
        </p:spPr>
        <p:style>
          <a:lnRef idx="1">
            <a:schemeClr val="accent1"/>
          </a:lnRef>
          <a:fillRef idx="0">
            <a:schemeClr val="accent1"/>
          </a:fillRef>
          <a:effectRef idx="0">
            <a:schemeClr val="accent1"/>
          </a:effectRef>
          <a:fontRef idx="minor">
            <a:schemeClr val="tx1"/>
          </a:fontRef>
        </p:style>
      </p:cxnSp>
      <p:sp>
        <p:nvSpPr>
          <p:cNvPr id="13316" name="テキスト ボックス 6">
            <a:extLst>
              <a:ext uri="{FF2B5EF4-FFF2-40B4-BE49-F238E27FC236}">
                <a16:creationId xmlns:a16="http://schemas.microsoft.com/office/drawing/2014/main" id="{77E1163C-3E5B-425D-B3B9-307C09176348}"/>
              </a:ext>
            </a:extLst>
          </p:cNvPr>
          <p:cNvSpPr txBox="1">
            <a:spLocks noChangeArrowheads="1"/>
          </p:cNvSpPr>
          <p:nvPr/>
        </p:nvSpPr>
        <p:spPr bwMode="auto">
          <a:xfrm>
            <a:off x="2681288" y="7092950"/>
            <a:ext cx="53292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100">
                <a:solidFill>
                  <a:schemeClr val="tx1"/>
                </a:solidFill>
                <a:latin typeface="Calibri" panose="020F0502020204030204" pitchFamily="34" charset="0"/>
                <a:ea typeface="ＭＳ Ｐゴシック" panose="020B0600070205080204" pitchFamily="50" charset="-128"/>
              </a:defRPr>
            </a:lvl1pPr>
            <a:lvl2pPr marL="742950" indent="-285750">
              <a:defRPr kumimoji="1" sz="2100">
                <a:solidFill>
                  <a:schemeClr val="tx1"/>
                </a:solidFill>
                <a:latin typeface="Calibri" panose="020F0502020204030204" pitchFamily="34" charset="0"/>
                <a:ea typeface="ＭＳ Ｐゴシック" panose="020B0600070205080204" pitchFamily="50" charset="-128"/>
              </a:defRPr>
            </a:lvl2pPr>
            <a:lvl3pPr marL="1143000" indent="-228600">
              <a:defRPr kumimoji="1" sz="2100">
                <a:solidFill>
                  <a:schemeClr val="tx1"/>
                </a:solidFill>
                <a:latin typeface="Calibri" panose="020F0502020204030204" pitchFamily="34" charset="0"/>
                <a:ea typeface="ＭＳ Ｐゴシック" panose="020B0600070205080204" pitchFamily="50" charset="-128"/>
              </a:defRPr>
            </a:lvl3pPr>
            <a:lvl4pPr marL="1600200" indent="-228600">
              <a:defRPr kumimoji="1" sz="2100">
                <a:solidFill>
                  <a:schemeClr val="tx1"/>
                </a:solidFill>
                <a:latin typeface="Calibri" panose="020F0502020204030204" pitchFamily="34" charset="0"/>
                <a:ea typeface="ＭＳ Ｐゴシック" panose="020B0600070205080204" pitchFamily="50" charset="-128"/>
              </a:defRPr>
            </a:lvl4pPr>
            <a:lvl5pPr marL="2057400" indent="-228600">
              <a:defRPr kumimoji="1" sz="2100">
                <a:solidFill>
                  <a:schemeClr val="tx1"/>
                </a:solidFill>
                <a:latin typeface="Calibri" panose="020F0502020204030204" pitchFamily="34" charset="0"/>
                <a:ea typeface="ＭＳ Ｐゴシック" panose="020B0600070205080204" pitchFamily="50" charset="-128"/>
              </a:defRPr>
            </a:lvl5pPr>
            <a:lvl6pPr marL="25146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6pPr>
            <a:lvl7pPr marL="29718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7pPr>
            <a:lvl8pPr marL="34290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8pPr>
            <a:lvl9pPr marL="38862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a:latin typeface="HG丸ｺﾞｼｯｸM-PRO" panose="020F0600000000000000" pitchFamily="50" charset="-128"/>
                <a:ea typeface="HG丸ｺﾞｼｯｸM-PRO" panose="020F0600000000000000" pitchFamily="50" charset="-128"/>
              </a:rPr>
              <a:t>龍ケ崎市議会報告会＆意見交換会</a:t>
            </a:r>
          </a:p>
        </p:txBody>
      </p:sp>
      <p:sp>
        <p:nvSpPr>
          <p:cNvPr id="13317" name="テキスト ボックス 14">
            <a:extLst>
              <a:ext uri="{FF2B5EF4-FFF2-40B4-BE49-F238E27FC236}">
                <a16:creationId xmlns:a16="http://schemas.microsoft.com/office/drawing/2014/main" id="{0B7D60F7-273A-43C8-80C0-B85634B97548}"/>
              </a:ext>
            </a:extLst>
          </p:cNvPr>
          <p:cNvSpPr txBox="1">
            <a:spLocks noChangeArrowheads="1"/>
          </p:cNvSpPr>
          <p:nvPr/>
        </p:nvSpPr>
        <p:spPr bwMode="auto">
          <a:xfrm>
            <a:off x="593725" y="1376363"/>
            <a:ext cx="3600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2400"/>
              <a:t>★所管部署紹介（全部署）　　</a:t>
            </a:r>
            <a:endParaRPr lang="en-US" altLang="ja-JP" sz="2400"/>
          </a:p>
        </p:txBody>
      </p:sp>
      <p:sp>
        <p:nvSpPr>
          <p:cNvPr id="13318" name="テキスト ボックス 15">
            <a:extLst>
              <a:ext uri="{FF2B5EF4-FFF2-40B4-BE49-F238E27FC236}">
                <a16:creationId xmlns:a16="http://schemas.microsoft.com/office/drawing/2014/main" id="{16E063FE-2FC4-4378-911D-AEF854E12384}"/>
              </a:ext>
            </a:extLst>
          </p:cNvPr>
          <p:cNvSpPr txBox="1">
            <a:spLocks noChangeArrowheads="1"/>
          </p:cNvSpPr>
          <p:nvPr/>
        </p:nvSpPr>
        <p:spPr bwMode="auto">
          <a:xfrm>
            <a:off x="558800" y="2024063"/>
            <a:ext cx="255565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2200" dirty="0"/>
              <a:t>○総務部　　　　　　</a:t>
            </a:r>
            <a:endParaRPr lang="en-US" altLang="ja-JP" sz="2200" dirty="0"/>
          </a:p>
          <a:p>
            <a:r>
              <a:rPr lang="ja-JP" altLang="en-US" sz="2200" dirty="0"/>
              <a:t>○市長公室　　 　　</a:t>
            </a:r>
            <a:endParaRPr lang="en-US" altLang="ja-JP" sz="2200" dirty="0"/>
          </a:p>
          <a:p>
            <a:r>
              <a:rPr lang="ja-JP" altLang="en-US" sz="2200" dirty="0"/>
              <a:t>○福祉部　　　　　　</a:t>
            </a:r>
            <a:endParaRPr lang="en-US" altLang="ja-JP" sz="2200" dirty="0"/>
          </a:p>
          <a:p>
            <a:r>
              <a:rPr lang="ja-JP" altLang="en-US" sz="2200" dirty="0"/>
              <a:t>○健康づくり推進部</a:t>
            </a:r>
            <a:endParaRPr lang="en-US" altLang="ja-JP" sz="2200" dirty="0"/>
          </a:p>
        </p:txBody>
      </p:sp>
      <p:graphicFrame>
        <p:nvGraphicFramePr>
          <p:cNvPr id="15" name="表 14">
            <a:extLst>
              <a:ext uri="{FF2B5EF4-FFF2-40B4-BE49-F238E27FC236}">
                <a16:creationId xmlns:a16="http://schemas.microsoft.com/office/drawing/2014/main" id="{012356B2-F46F-4710-9DD3-1023B304671B}"/>
              </a:ext>
            </a:extLst>
          </p:cNvPr>
          <p:cNvGraphicFramePr>
            <a:graphicFrameLocks noGrp="1"/>
          </p:cNvGraphicFramePr>
          <p:nvPr>
            <p:extLst>
              <p:ext uri="{D42A27DB-BD31-4B8C-83A1-F6EECF244321}">
                <p14:modId xmlns:p14="http://schemas.microsoft.com/office/powerpoint/2010/main" val="553825788"/>
              </p:ext>
            </p:extLst>
          </p:nvPr>
        </p:nvGraphicFramePr>
        <p:xfrm>
          <a:off x="377825" y="3779838"/>
          <a:ext cx="10009188" cy="2774948"/>
        </p:xfrm>
        <a:graphic>
          <a:graphicData uri="http://schemas.openxmlformats.org/drawingml/2006/table">
            <a:tbl>
              <a:tblPr firstRow="1" bandRow="1">
                <a:tableStyleId>{5940675A-B579-460E-94D1-54222C63F5DA}</a:tableStyleId>
              </a:tblPr>
              <a:tblGrid>
                <a:gridCol w="1596289">
                  <a:extLst>
                    <a:ext uri="{9D8B030D-6E8A-4147-A177-3AD203B41FA5}">
                      <a16:colId xmlns:a16="http://schemas.microsoft.com/office/drawing/2014/main" val="1731751912"/>
                    </a:ext>
                  </a:extLst>
                </a:gridCol>
                <a:gridCol w="6900719">
                  <a:extLst>
                    <a:ext uri="{9D8B030D-6E8A-4147-A177-3AD203B41FA5}">
                      <a16:colId xmlns:a16="http://schemas.microsoft.com/office/drawing/2014/main" val="2739196123"/>
                    </a:ext>
                  </a:extLst>
                </a:gridCol>
                <a:gridCol w="1512180">
                  <a:extLst>
                    <a:ext uri="{9D8B030D-6E8A-4147-A177-3AD203B41FA5}">
                      <a16:colId xmlns:a16="http://schemas.microsoft.com/office/drawing/2014/main" val="3278961440"/>
                    </a:ext>
                  </a:extLst>
                </a:gridCol>
              </a:tblGrid>
              <a:tr h="335436">
                <a:tc>
                  <a:txBody>
                    <a:bodyPr/>
                    <a:lstStyle/>
                    <a:p>
                      <a:pPr algn="ctr"/>
                      <a:r>
                        <a:rPr kumimoji="1" lang="ja-JP" altLang="en-US" sz="1600" b="1" dirty="0"/>
                        <a:t>議案番号</a:t>
                      </a:r>
                    </a:p>
                  </a:txBody>
                  <a:tcPr marL="91433" marR="91433" marT="45730" marB="45730" anchor="ctr">
                    <a:solidFill>
                      <a:schemeClr val="bg1"/>
                    </a:solidFill>
                  </a:tcPr>
                </a:tc>
                <a:tc>
                  <a:txBody>
                    <a:bodyPr/>
                    <a:lstStyle/>
                    <a:p>
                      <a:pPr algn="ctr"/>
                      <a:r>
                        <a:rPr kumimoji="1" lang="ja-JP" altLang="en-US" sz="1600" b="1" dirty="0"/>
                        <a:t>議　　　案　　　内　　　容</a:t>
                      </a:r>
                    </a:p>
                  </a:txBody>
                  <a:tcPr marL="91433" marR="91433" marT="45730" marB="45730" anchor="ctr">
                    <a:solidFill>
                      <a:schemeClr val="bg1"/>
                    </a:solidFill>
                  </a:tcPr>
                </a:tc>
                <a:tc>
                  <a:txBody>
                    <a:bodyPr/>
                    <a:lstStyle/>
                    <a:p>
                      <a:pPr algn="ctr"/>
                      <a:r>
                        <a:rPr kumimoji="1" lang="ja-JP" altLang="en-US" sz="1600" b="1" dirty="0"/>
                        <a:t>議決結果</a:t>
                      </a:r>
                    </a:p>
                  </a:txBody>
                  <a:tcPr marL="91433" marR="91433" marT="45730" marB="45730" anchor="ctr">
                    <a:solidFill>
                      <a:schemeClr val="bg1"/>
                    </a:solidFill>
                  </a:tcPr>
                </a:tc>
                <a:extLst>
                  <a:ext uri="{0D108BD9-81ED-4DB2-BD59-A6C34878D82A}">
                    <a16:rowId xmlns:a16="http://schemas.microsoft.com/office/drawing/2014/main" val="953775503"/>
                  </a:ext>
                </a:extLst>
              </a:tr>
              <a:tr h="304939">
                <a:tc>
                  <a:txBody>
                    <a:bodyPr/>
                    <a:lstStyle/>
                    <a:p>
                      <a:r>
                        <a:rPr kumimoji="1" lang="ja-JP" altLang="en-US" sz="1400" dirty="0"/>
                        <a:t>議案第８号</a:t>
                      </a:r>
                    </a:p>
                  </a:txBody>
                  <a:tcPr marL="91433" marR="91433" marT="45730" marB="45730">
                    <a:solidFill>
                      <a:schemeClr val="bg1"/>
                    </a:solidFill>
                  </a:tcPr>
                </a:tc>
                <a:tc>
                  <a:txBody>
                    <a:bodyPr/>
                    <a:lstStyle/>
                    <a:p>
                      <a:r>
                        <a:rPr kumimoji="1" lang="ja-JP" altLang="en-US" sz="1400" dirty="0"/>
                        <a:t>平成２９年度龍ケ崎市一般会計歳入歳出決算</a:t>
                      </a:r>
                    </a:p>
                  </a:txBody>
                  <a:tcPr marL="91433" marR="91433" marT="45730" marB="45730">
                    <a:solidFill>
                      <a:schemeClr val="bg1"/>
                    </a:solidFill>
                  </a:tcPr>
                </a:tc>
                <a:tc>
                  <a:txBody>
                    <a:bodyPr/>
                    <a:lstStyle/>
                    <a:p>
                      <a:pPr algn="ctr"/>
                      <a:r>
                        <a:rPr kumimoji="1" lang="ja-JP" altLang="en-US" sz="1400" dirty="0"/>
                        <a:t>賛成多数認定</a:t>
                      </a:r>
                    </a:p>
                  </a:txBody>
                  <a:tcPr marL="91433" marR="91433" marT="45730" marB="45730">
                    <a:solidFill>
                      <a:schemeClr val="bg1"/>
                    </a:solidFill>
                  </a:tcPr>
                </a:tc>
                <a:extLst>
                  <a:ext uri="{0D108BD9-81ED-4DB2-BD59-A6C34878D82A}">
                    <a16:rowId xmlns:a16="http://schemas.microsoft.com/office/drawing/2014/main" val="3576914217"/>
                  </a:ext>
                </a:extLst>
              </a:tr>
              <a:tr h="304939">
                <a:tc>
                  <a:txBody>
                    <a:bodyPr/>
                    <a:lstStyle/>
                    <a:p>
                      <a:r>
                        <a:rPr kumimoji="1" lang="ja-JP" altLang="en-US" sz="1400" dirty="0"/>
                        <a:t>議案第９号</a:t>
                      </a:r>
                    </a:p>
                  </a:txBody>
                  <a:tcPr marL="91433" marR="91433" marT="45730" marB="45730">
                    <a:solidFill>
                      <a:schemeClr val="bg1"/>
                    </a:solidFill>
                  </a:tcPr>
                </a:tc>
                <a:tc>
                  <a:txBody>
                    <a:bodyPr/>
                    <a:lstStyle/>
                    <a:p>
                      <a:r>
                        <a:rPr kumimoji="1" lang="ja-JP" altLang="en-US" sz="1400" dirty="0"/>
                        <a:t>平成２９年度龍ケ崎市国民健康保険事業特別会計歳入歳出決算</a:t>
                      </a:r>
                    </a:p>
                  </a:txBody>
                  <a:tcPr marL="91433" marR="91433" marT="45730" marB="45730">
                    <a:solidFill>
                      <a:schemeClr val="bg1"/>
                    </a:solidFill>
                  </a:tcPr>
                </a:tc>
                <a:tc>
                  <a:txBody>
                    <a:bodyPr/>
                    <a:lstStyle/>
                    <a:p>
                      <a:pPr algn="ctr"/>
                      <a:r>
                        <a:rPr kumimoji="1" lang="ja-JP" altLang="en-US" sz="1400" dirty="0"/>
                        <a:t>賛成多数認定</a:t>
                      </a:r>
                    </a:p>
                  </a:txBody>
                  <a:tcPr marL="91433" marR="91433" marT="45730" marB="45730">
                    <a:solidFill>
                      <a:schemeClr val="bg1"/>
                    </a:solidFill>
                  </a:tcPr>
                </a:tc>
                <a:extLst>
                  <a:ext uri="{0D108BD9-81ED-4DB2-BD59-A6C34878D82A}">
                    <a16:rowId xmlns:a16="http://schemas.microsoft.com/office/drawing/2014/main" val="3018738800"/>
                  </a:ext>
                </a:extLst>
              </a:tr>
              <a:tr h="304939">
                <a:tc>
                  <a:txBody>
                    <a:bodyPr/>
                    <a:lstStyle/>
                    <a:p>
                      <a:r>
                        <a:rPr kumimoji="1" lang="ja-JP" altLang="en-US" sz="1400" dirty="0"/>
                        <a:t>議案第１０号</a:t>
                      </a:r>
                    </a:p>
                  </a:txBody>
                  <a:tcPr marL="91433" marR="91433" marT="45730" marB="45730">
                    <a:solidFill>
                      <a:schemeClr val="bg1"/>
                    </a:solidFill>
                  </a:tcPr>
                </a:tc>
                <a:tc>
                  <a:txBody>
                    <a:bodyPr/>
                    <a:lstStyle/>
                    <a:p>
                      <a:r>
                        <a:rPr kumimoji="1" lang="ja-JP" altLang="en-US" sz="1400" dirty="0"/>
                        <a:t>平成２９年度龍ケ崎市公共下水道事業特別会計歳入歳出決算</a:t>
                      </a:r>
                    </a:p>
                  </a:txBody>
                  <a:tcPr marL="91433" marR="91433" marT="45730" marB="45730">
                    <a:solidFill>
                      <a:schemeClr val="bg1"/>
                    </a:solidFill>
                  </a:tcPr>
                </a:tc>
                <a:tc>
                  <a:txBody>
                    <a:bodyPr/>
                    <a:lstStyle/>
                    <a:p>
                      <a:pPr algn="ctr"/>
                      <a:r>
                        <a:rPr kumimoji="1" lang="ja-JP" altLang="en-US" sz="1400" dirty="0"/>
                        <a:t>全会一致認定</a:t>
                      </a:r>
                    </a:p>
                  </a:txBody>
                  <a:tcPr marL="91433" marR="91433" marT="45730" marB="45730">
                    <a:solidFill>
                      <a:schemeClr val="bg1"/>
                    </a:solidFill>
                  </a:tcPr>
                </a:tc>
                <a:extLst>
                  <a:ext uri="{0D108BD9-81ED-4DB2-BD59-A6C34878D82A}">
                    <a16:rowId xmlns:a16="http://schemas.microsoft.com/office/drawing/2014/main" val="3857691723"/>
                  </a:ext>
                </a:extLst>
              </a:tr>
              <a:tr h="304939">
                <a:tc>
                  <a:txBody>
                    <a:bodyPr/>
                    <a:lstStyle/>
                    <a:p>
                      <a:r>
                        <a:rPr kumimoji="1" lang="ja-JP" altLang="en-US" sz="1400" dirty="0"/>
                        <a:t>議案第１１号</a:t>
                      </a:r>
                    </a:p>
                  </a:txBody>
                  <a:tcPr marL="91433" marR="91433" marT="45730" marB="45730">
                    <a:solidFill>
                      <a:schemeClr val="bg1"/>
                    </a:solidFill>
                  </a:tcPr>
                </a:tc>
                <a:tc>
                  <a:txBody>
                    <a:bodyPr/>
                    <a:lstStyle/>
                    <a:p>
                      <a:r>
                        <a:rPr kumimoji="1" lang="ja-JP" altLang="en-US" sz="1400" dirty="0"/>
                        <a:t>平成２９年度龍ケ崎市農業集落排水事業特別会計歳入歳出決算</a:t>
                      </a:r>
                    </a:p>
                  </a:txBody>
                  <a:tcPr marL="91433" marR="91433" marT="45730" marB="45730">
                    <a:solidFill>
                      <a:schemeClr val="bg1"/>
                    </a:solidFill>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全会一致認定</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txBody>
                  <a:tcPr marL="91433" marR="91433" marT="45730" marB="45730">
                    <a:solidFill>
                      <a:schemeClr val="bg1"/>
                    </a:solidFill>
                  </a:tcPr>
                </a:tc>
                <a:extLst>
                  <a:ext uri="{0D108BD9-81ED-4DB2-BD59-A6C34878D82A}">
                    <a16:rowId xmlns:a16="http://schemas.microsoft.com/office/drawing/2014/main" val="158892394"/>
                  </a:ext>
                </a:extLst>
              </a:tr>
              <a:tr h="304939">
                <a:tc>
                  <a:txBody>
                    <a:bodyPr/>
                    <a:lstStyle/>
                    <a:p>
                      <a:r>
                        <a:rPr kumimoji="1" lang="ja-JP" altLang="en-US" sz="1400" dirty="0"/>
                        <a:t>議案第１２号</a:t>
                      </a:r>
                    </a:p>
                  </a:txBody>
                  <a:tcPr marL="91433" marR="91433" marT="45730" marB="45730">
                    <a:solidFill>
                      <a:schemeClr val="bg1"/>
                    </a:solidFill>
                  </a:tcPr>
                </a:tc>
                <a:tc>
                  <a:txBody>
                    <a:bodyPr/>
                    <a:lstStyle/>
                    <a:p>
                      <a:r>
                        <a:rPr kumimoji="1" lang="ja-JP" altLang="en-US" sz="1400" dirty="0"/>
                        <a:t>平成２９年度龍ケ崎市介護保険事業特別会計歳入歳出決算</a:t>
                      </a:r>
                    </a:p>
                  </a:txBody>
                  <a:tcPr marL="91433" marR="91433" marT="45730" marB="45730">
                    <a:solidFill>
                      <a:schemeClr val="bg1"/>
                    </a:solidFill>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全会一致認定</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txBody>
                  <a:tcPr marL="91433" marR="91433" marT="45730" marB="45730">
                    <a:solidFill>
                      <a:schemeClr val="bg1"/>
                    </a:solidFill>
                  </a:tcPr>
                </a:tc>
                <a:extLst>
                  <a:ext uri="{0D108BD9-81ED-4DB2-BD59-A6C34878D82A}">
                    <a16:rowId xmlns:a16="http://schemas.microsoft.com/office/drawing/2014/main" val="3344702104"/>
                  </a:ext>
                </a:extLst>
              </a:tr>
              <a:tr h="304939">
                <a:tc>
                  <a:txBody>
                    <a:bodyPr/>
                    <a:lstStyle/>
                    <a:p>
                      <a:r>
                        <a:rPr kumimoji="1" lang="ja-JP" altLang="en-US" sz="1400" dirty="0"/>
                        <a:t>議案第１３号</a:t>
                      </a:r>
                    </a:p>
                  </a:txBody>
                  <a:tcPr marL="91433" marR="91433" marT="45730" marB="45730">
                    <a:solidFill>
                      <a:schemeClr val="bg1"/>
                    </a:solidFill>
                  </a:tcPr>
                </a:tc>
                <a:tc>
                  <a:txBody>
                    <a:bodyPr/>
                    <a:lstStyle/>
                    <a:p>
                      <a:r>
                        <a:rPr kumimoji="1" lang="ja-JP" altLang="en-US" sz="1400" dirty="0"/>
                        <a:t>平成２９年度龍ケ崎市</a:t>
                      </a:r>
                      <a:r>
                        <a:rPr kumimoji="1" lang="ja-JP" altLang="en-US" sz="1400" dirty="0" err="1"/>
                        <a:t>障がい</a:t>
                      </a:r>
                      <a:r>
                        <a:rPr kumimoji="1" lang="ja-JP" altLang="en-US" sz="1400" dirty="0"/>
                        <a:t>児支援サービス事業特別会計歳入歳出決算</a:t>
                      </a:r>
                    </a:p>
                  </a:txBody>
                  <a:tcPr marL="91433" marR="91433" marT="45730" marB="45730">
                    <a:solidFill>
                      <a:schemeClr val="bg1"/>
                    </a:solidFill>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全会一致認定</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txBody>
                  <a:tcPr marL="91433" marR="91433" marT="45730" marB="45730">
                    <a:solidFill>
                      <a:schemeClr val="bg1"/>
                    </a:solidFill>
                  </a:tcPr>
                </a:tc>
                <a:extLst>
                  <a:ext uri="{0D108BD9-81ED-4DB2-BD59-A6C34878D82A}">
                    <a16:rowId xmlns:a16="http://schemas.microsoft.com/office/drawing/2014/main" val="148184461"/>
                  </a:ext>
                </a:extLst>
              </a:tr>
              <a:tr h="304939">
                <a:tc>
                  <a:txBody>
                    <a:bodyPr/>
                    <a:lstStyle/>
                    <a:p>
                      <a:r>
                        <a:rPr kumimoji="1" lang="ja-JP" altLang="en-US" sz="1400" dirty="0"/>
                        <a:t>議案第１４号</a:t>
                      </a:r>
                    </a:p>
                  </a:txBody>
                  <a:tcPr marL="91433" marR="91433" marT="45730" marB="45730">
                    <a:solidFill>
                      <a:schemeClr val="bg1"/>
                    </a:solidFill>
                  </a:tcPr>
                </a:tc>
                <a:tc>
                  <a:txBody>
                    <a:bodyPr/>
                    <a:lstStyle/>
                    <a:p>
                      <a:r>
                        <a:rPr kumimoji="1" lang="ja-JP" altLang="en-US" sz="1400" dirty="0"/>
                        <a:t>平成２９年度龍ケ崎市後期高齢者医療事業特別会計歳入歳出決算</a:t>
                      </a:r>
                    </a:p>
                  </a:txBody>
                  <a:tcPr marL="91433" marR="91433" marT="45730" marB="45730">
                    <a:solidFill>
                      <a:schemeClr val="bg1"/>
                    </a:solidFill>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n-lt"/>
                          <a:ea typeface="+mn-ea"/>
                          <a:cs typeface="+mn-cs"/>
                        </a:rPr>
                        <a:t>賛成多数認定</a:t>
                      </a:r>
                    </a:p>
                  </a:txBody>
                  <a:tcPr marL="91433" marR="91433" marT="45730" marB="45730">
                    <a:solidFill>
                      <a:schemeClr val="bg1"/>
                    </a:solidFill>
                  </a:tcPr>
                </a:tc>
                <a:extLst>
                  <a:ext uri="{0D108BD9-81ED-4DB2-BD59-A6C34878D82A}">
                    <a16:rowId xmlns:a16="http://schemas.microsoft.com/office/drawing/2014/main" val="3296622551"/>
                  </a:ext>
                </a:extLst>
              </a:tr>
              <a:tr h="304939">
                <a:tc>
                  <a:txBody>
                    <a:bodyPr/>
                    <a:lstStyle/>
                    <a:p>
                      <a:r>
                        <a:rPr kumimoji="1" lang="ja-JP" altLang="en-US" sz="1400" dirty="0"/>
                        <a:t>議案第１５号</a:t>
                      </a:r>
                    </a:p>
                  </a:txBody>
                  <a:tcPr marL="91433" marR="91433" marT="45730" marB="45730">
                    <a:solidFill>
                      <a:schemeClr val="bg1"/>
                    </a:solidFill>
                  </a:tcPr>
                </a:tc>
                <a:tc>
                  <a:txBody>
                    <a:bodyPr/>
                    <a:lstStyle/>
                    <a:p>
                      <a:r>
                        <a:rPr kumimoji="1" lang="ja-JP" altLang="en-US" sz="1400" dirty="0"/>
                        <a:t>平成２９年度龍ケ崎市介護サービス事業特別会計歳入歳出決算</a:t>
                      </a:r>
                    </a:p>
                  </a:txBody>
                  <a:tcPr marL="91433" marR="91433" marT="45730" marB="45730">
                    <a:solidFill>
                      <a:schemeClr val="bg1"/>
                    </a:solidFill>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全会一致認定</a:t>
                      </a:r>
                    </a:p>
                  </a:txBody>
                  <a:tcPr marL="91433" marR="91433" marT="45730" marB="45730">
                    <a:solidFill>
                      <a:schemeClr val="bg1"/>
                    </a:solidFill>
                  </a:tcPr>
                </a:tc>
                <a:extLst>
                  <a:ext uri="{0D108BD9-81ED-4DB2-BD59-A6C34878D82A}">
                    <a16:rowId xmlns:a16="http://schemas.microsoft.com/office/drawing/2014/main" val="1676484218"/>
                  </a:ext>
                </a:extLst>
              </a:tr>
            </a:tbl>
          </a:graphicData>
        </a:graphic>
      </p:graphicFrame>
      <p:sp>
        <p:nvSpPr>
          <p:cNvPr id="13361" name="テキスト ボックス 15">
            <a:extLst>
              <a:ext uri="{FF2B5EF4-FFF2-40B4-BE49-F238E27FC236}">
                <a16:creationId xmlns:a16="http://schemas.microsoft.com/office/drawing/2014/main" id="{8286EF5C-8A4A-4AF5-B7D2-D50412C70473}"/>
              </a:ext>
            </a:extLst>
          </p:cNvPr>
          <p:cNvSpPr txBox="1">
            <a:spLocks noChangeArrowheads="1"/>
          </p:cNvSpPr>
          <p:nvPr/>
        </p:nvSpPr>
        <p:spPr bwMode="auto">
          <a:xfrm>
            <a:off x="5239890" y="2024063"/>
            <a:ext cx="4859338"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2200" dirty="0"/>
              <a:t>・一般会計歳入歳出決算</a:t>
            </a:r>
            <a:endParaRPr lang="en-US" altLang="ja-JP" sz="2200" dirty="0"/>
          </a:p>
          <a:p>
            <a:r>
              <a:rPr lang="ja-JP" altLang="en-US" sz="2200" dirty="0"/>
              <a:t>・国民健康保険事業・公共下水道事業</a:t>
            </a:r>
            <a:endParaRPr lang="en-US" altLang="ja-JP" sz="2200" dirty="0"/>
          </a:p>
          <a:p>
            <a:r>
              <a:rPr lang="ja-JP" altLang="en-US" sz="2200" dirty="0"/>
              <a:t>・介護保険事業・後期高齢者医療事業</a:t>
            </a:r>
            <a:endParaRPr lang="en-US" altLang="ja-JP" sz="2200" dirty="0"/>
          </a:p>
          <a:p>
            <a:r>
              <a:rPr lang="ja-JP" altLang="en-US" sz="2200" dirty="0"/>
              <a:t>・</a:t>
            </a:r>
            <a:r>
              <a:rPr lang="ja-JP" altLang="en-US" sz="2200" dirty="0" err="1"/>
              <a:t>障がい</a:t>
            </a:r>
            <a:r>
              <a:rPr lang="ja-JP" altLang="en-US" sz="2200" dirty="0"/>
              <a:t>児支援サービス事業　他２件</a:t>
            </a:r>
            <a:endParaRPr lang="en-US" altLang="ja-JP" sz="2200" dirty="0"/>
          </a:p>
        </p:txBody>
      </p:sp>
      <p:sp>
        <p:nvSpPr>
          <p:cNvPr id="9" name="テキスト ボックス 15">
            <a:extLst>
              <a:ext uri="{FF2B5EF4-FFF2-40B4-BE49-F238E27FC236}">
                <a16:creationId xmlns:a16="http://schemas.microsoft.com/office/drawing/2014/main" id="{B892FF22-DE7F-4FB2-B005-8306696DEBA8}"/>
              </a:ext>
            </a:extLst>
          </p:cNvPr>
          <p:cNvSpPr txBox="1">
            <a:spLocks noChangeArrowheads="1"/>
          </p:cNvSpPr>
          <p:nvPr/>
        </p:nvSpPr>
        <p:spPr bwMode="auto">
          <a:xfrm>
            <a:off x="2970436" y="2023725"/>
            <a:ext cx="187220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2200" dirty="0"/>
              <a:t>○市民生活部</a:t>
            </a:r>
            <a:endParaRPr lang="en-US" altLang="ja-JP" sz="2200" dirty="0"/>
          </a:p>
          <a:p>
            <a:r>
              <a:rPr lang="ja-JP" altLang="en-US" sz="2200" dirty="0"/>
              <a:t>○産業経済部</a:t>
            </a:r>
            <a:endParaRPr lang="en-US" altLang="ja-JP" sz="2200" dirty="0"/>
          </a:p>
          <a:p>
            <a:r>
              <a:rPr lang="ja-JP" altLang="en-US" sz="2200" dirty="0"/>
              <a:t>○都市整備部</a:t>
            </a:r>
            <a:endParaRPr lang="en-US" altLang="ja-JP" sz="2200" dirty="0"/>
          </a:p>
          <a:p>
            <a:r>
              <a:rPr lang="ja-JP" altLang="en-US" sz="2200" dirty="0"/>
              <a:t>〇教育委員会</a:t>
            </a:r>
            <a:endParaRPr lang="en-US" altLang="ja-JP" sz="2200" dirty="0"/>
          </a:p>
        </p:txBody>
      </p:sp>
      <p:sp>
        <p:nvSpPr>
          <p:cNvPr id="2" name="スライド番号プレースホルダー 1">
            <a:extLst>
              <a:ext uri="{FF2B5EF4-FFF2-40B4-BE49-F238E27FC236}">
                <a16:creationId xmlns:a16="http://schemas.microsoft.com/office/drawing/2014/main" id="{AE10211B-7E8E-4A03-A6A9-ED51FAB0A72C}"/>
              </a:ext>
            </a:extLst>
          </p:cNvPr>
          <p:cNvSpPr>
            <a:spLocks noGrp="1"/>
          </p:cNvSpPr>
          <p:nvPr>
            <p:ph type="sldNum" sz="quarter" idx="12"/>
          </p:nvPr>
        </p:nvSpPr>
        <p:spPr/>
        <p:txBody>
          <a:bodyPr/>
          <a:lstStyle/>
          <a:p>
            <a:pPr>
              <a:defRPr/>
            </a:pPr>
            <a:fld id="{01531275-D544-4202-9E6F-2A8585291D52}" type="slidenum">
              <a:rPr lang="ja-JP" altLang="en-US" smtClean="0"/>
              <a:pPr>
                <a:defRPr/>
              </a:pPr>
              <a:t>10</a:t>
            </a:fld>
            <a:endParaRPr lang="ja-JP" altLang="en-US"/>
          </a:p>
        </p:txBody>
      </p:sp>
    </p:spTree>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タイトル 1">
            <a:extLst>
              <a:ext uri="{FF2B5EF4-FFF2-40B4-BE49-F238E27FC236}">
                <a16:creationId xmlns:a16="http://schemas.microsoft.com/office/drawing/2014/main" id="{A1B54DA5-DDC3-4382-85B0-89AB842A2A73}"/>
              </a:ext>
            </a:extLst>
          </p:cNvPr>
          <p:cNvSpPr>
            <a:spLocks noGrp="1"/>
          </p:cNvSpPr>
          <p:nvPr>
            <p:ph type="title"/>
          </p:nvPr>
        </p:nvSpPr>
        <p:spPr>
          <a:xfrm>
            <a:off x="738188" y="539750"/>
            <a:ext cx="9217025" cy="720725"/>
          </a:xfrm>
        </p:spPr>
        <p:txBody>
          <a:bodyPr/>
          <a:lstStyle/>
          <a:p>
            <a:pPr algn="l" eaLnBrk="1" hangingPunct="1"/>
            <a:r>
              <a:rPr lang="ja-JP" altLang="en-US" sz="4000" b="1" dirty="0">
                <a:solidFill>
                  <a:schemeClr val="bg1"/>
                </a:solidFill>
                <a:latin typeface="ＭＳ Ｐゴシック" panose="020B0600070205080204" pitchFamily="50" charset="-128"/>
              </a:rPr>
              <a:t>●　決算特別委員会　</a:t>
            </a:r>
            <a:r>
              <a:rPr lang="ja-JP" altLang="en-US" sz="4000" b="1">
                <a:solidFill>
                  <a:schemeClr val="bg1"/>
                </a:solidFill>
                <a:latin typeface="ＭＳ Ｐゴシック" panose="020B0600070205080204" pitchFamily="50" charset="-128"/>
              </a:rPr>
              <a:t>議案第８号</a:t>
            </a:r>
            <a:endParaRPr lang="ja-JP" altLang="en-US" sz="4000" b="1" dirty="0">
              <a:solidFill>
                <a:schemeClr val="bg1"/>
              </a:solidFill>
              <a:latin typeface="ＭＳ Ｐゴシック" panose="020B0600070205080204" pitchFamily="50" charset="-128"/>
            </a:endParaRPr>
          </a:p>
        </p:txBody>
      </p:sp>
      <p:sp>
        <p:nvSpPr>
          <p:cNvPr id="14339" name="テキスト ボックス 14">
            <a:extLst>
              <a:ext uri="{FF2B5EF4-FFF2-40B4-BE49-F238E27FC236}">
                <a16:creationId xmlns:a16="http://schemas.microsoft.com/office/drawing/2014/main" id="{EB39BCBD-F4F1-4161-85D9-8379942F3A0E}"/>
              </a:ext>
            </a:extLst>
          </p:cNvPr>
          <p:cNvSpPr txBox="1">
            <a:spLocks noChangeArrowheads="1"/>
          </p:cNvSpPr>
          <p:nvPr/>
        </p:nvSpPr>
        <p:spPr bwMode="auto">
          <a:xfrm>
            <a:off x="522288" y="1404938"/>
            <a:ext cx="6840537"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sz="2100">
                <a:solidFill>
                  <a:schemeClr val="tx1"/>
                </a:solidFill>
                <a:latin typeface="Calibri" panose="020F0502020204030204" pitchFamily="34" charset="0"/>
                <a:ea typeface="ＭＳ Ｐゴシック" panose="020B0600070205080204" pitchFamily="50" charset="-128"/>
              </a:defRPr>
            </a:lvl1pPr>
            <a:lvl2pPr>
              <a:defRPr kumimoji="1" sz="2100">
                <a:solidFill>
                  <a:schemeClr val="tx1"/>
                </a:solidFill>
                <a:latin typeface="Calibri" panose="020F0502020204030204" pitchFamily="34" charset="0"/>
                <a:ea typeface="ＭＳ Ｐゴシック" panose="020B0600070205080204" pitchFamily="50" charset="-128"/>
              </a:defRPr>
            </a:lvl2pPr>
            <a:lvl3pPr>
              <a:defRPr kumimoji="1" sz="2100">
                <a:solidFill>
                  <a:schemeClr val="tx1"/>
                </a:solidFill>
                <a:latin typeface="Calibri" panose="020F0502020204030204" pitchFamily="34" charset="0"/>
                <a:ea typeface="ＭＳ Ｐゴシック" panose="020B0600070205080204" pitchFamily="50" charset="-128"/>
              </a:defRPr>
            </a:lvl3pPr>
            <a:lvl4pPr>
              <a:defRPr kumimoji="1" sz="2100">
                <a:solidFill>
                  <a:schemeClr val="tx1"/>
                </a:solidFill>
                <a:latin typeface="Calibri" panose="020F0502020204030204" pitchFamily="34" charset="0"/>
                <a:ea typeface="ＭＳ Ｐゴシック" panose="020B0600070205080204" pitchFamily="50" charset="-128"/>
              </a:defRPr>
            </a:lvl4pPr>
            <a:lvl5pPr>
              <a:defRPr kumimoji="1" sz="2100">
                <a:solidFill>
                  <a:schemeClr val="tx1"/>
                </a:solidFill>
                <a:latin typeface="Calibri" panose="020F0502020204030204" pitchFamily="34" charset="0"/>
                <a:ea typeface="ＭＳ Ｐゴシック" panose="020B0600070205080204" pitchFamily="50" charset="-128"/>
              </a:defRPr>
            </a:lvl5pPr>
            <a:lvl6pPr marL="25431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6pPr>
            <a:lvl7pPr marL="30003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7pPr>
            <a:lvl8pPr marL="34575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8pPr>
            <a:lvl9pPr marL="39147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u"/>
            </a:pPr>
            <a:r>
              <a:rPr lang="ja-JP" altLang="en-US" sz="2400" dirty="0"/>
              <a:t>平成２９年度龍ケ崎市一般会計歳入歳出決算</a:t>
            </a:r>
          </a:p>
        </p:txBody>
      </p:sp>
      <p:cxnSp>
        <p:nvCxnSpPr>
          <p:cNvPr id="10" name="直線コネクタ 9">
            <a:extLst>
              <a:ext uri="{FF2B5EF4-FFF2-40B4-BE49-F238E27FC236}">
                <a16:creationId xmlns:a16="http://schemas.microsoft.com/office/drawing/2014/main" id="{18349702-B844-435E-9F40-13B415FE83DD}"/>
              </a:ext>
            </a:extLst>
          </p:cNvPr>
          <p:cNvCxnSpPr/>
          <p:nvPr/>
        </p:nvCxnSpPr>
        <p:spPr>
          <a:xfrm flipV="1">
            <a:off x="233363" y="7092950"/>
            <a:ext cx="10226675" cy="14288"/>
          </a:xfrm>
          <a:prstGeom prst="line">
            <a:avLst/>
          </a:prstGeom>
        </p:spPr>
        <p:style>
          <a:lnRef idx="1">
            <a:schemeClr val="accent1"/>
          </a:lnRef>
          <a:fillRef idx="0">
            <a:schemeClr val="accent1"/>
          </a:fillRef>
          <a:effectRef idx="0">
            <a:schemeClr val="accent1"/>
          </a:effectRef>
          <a:fontRef idx="minor">
            <a:schemeClr val="tx1"/>
          </a:fontRef>
        </p:style>
      </p:cxnSp>
      <p:sp>
        <p:nvSpPr>
          <p:cNvPr id="14341" name="テキスト ボックス 6">
            <a:extLst>
              <a:ext uri="{FF2B5EF4-FFF2-40B4-BE49-F238E27FC236}">
                <a16:creationId xmlns:a16="http://schemas.microsoft.com/office/drawing/2014/main" id="{0B89B0B3-1CB2-4A09-B9DF-7D6ED2402218}"/>
              </a:ext>
            </a:extLst>
          </p:cNvPr>
          <p:cNvSpPr txBox="1">
            <a:spLocks noChangeArrowheads="1"/>
          </p:cNvSpPr>
          <p:nvPr/>
        </p:nvSpPr>
        <p:spPr bwMode="auto">
          <a:xfrm>
            <a:off x="2681288" y="7092950"/>
            <a:ext cx="53292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100">
                <a:solidFill>
                  <a:schemeClr val="tx1"/>
                </a:solidFill>
                <a:latin typeface="Calibri" panose="020F0502020204030204" pitchFamily="34" charset="0"/>
                <a:ea typeface="ＭＳ Ｐゴシック" panose="020B0600070205080204" pitchFamily="50" charset="-128"/>
              </a:defRPr>
            </a:lvl1pPr>
            <a:lvl2pPr marL="742950" indent="-285750">
              <a:defRPr kumimoji="1" sz="2100">
                <a:solidFill>
                  <a:schemeClr val="tx1"/>
                </a:solidFill>
                <a:latin typeface="Calibri" panose="020F0502020204030204" pitchFamily="34" charset="0"/>
                <a:ea typeface="ＭＳ Ｐゴシック" panose="020B0600070205080204" pitchFamily="50" charset="-128"/>
              </a:defRPr>
            </a:lvl2pPr>
            <a:lvl3pPr marL="1143000" indent="-228600">
              <a:defRPr kumimoji="1" sz="2100">
                <a:solidFill>
                  <a:schemeClr val="tx1"/>
                </a:solidFill>
                <a:latin typeface="Calibri" panose="020F0502020204030204" pitchFamily="34" charset="0"/>
                <a:ea typeface="ＭＳ Ｐゴシック" panose="020B0600070205080204" pitchFamily="50" charset="-128"/>
              </a:defRPr>
            </a:lvl3pPr>
            <a:lvl4pPr marL="1600200" indent="-228600">
              <a:defRPr kumimoji="1" sz="2100">
                <a:solidFill>
                  <a:schemeClr val="tx1"/>
                </a:solidFill>
                <a:latin typeface="Calibri" panose="020F0502020204030204" pitchFamily="34" charset="0"/>
                <a:ea typeface="ＭＳ Ｐゴシック" panose="020B0600070205080204" pitchFamily="50" charset="-128"/>
              </a:defRPr>
            </a:lvl4pPr>
            <a:lvl5pPr marL="2057400" indent="-228600">
              <a:defRPr kumimoji="1" sz="2100">
                <a:solidFill>
                  <a:schemeClr val="tx1"/>
                </a:solidFill>
                <a:latin typeface="Calibri" panose="020F0502020204030204" pitchFamily="34" charset="0"/>
                <a:ea typeface="ＭＳ Ｐゴシック" panose="020B0600070205080204" pitchFamily="50" charset="-128"/>
              </a:defRPr>
            </a:lvl5pPr>
            <a:lvl6pPr marL="25146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6pPr>
            <a:lvl7pPr marL="29718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7pPr>
            <a:lvl8pPr marL="34290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8pPr>
            <a:lvl9pPr marL="38862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a:latin typeface="HG丸ｺﾞｼｯｸM-PRO" panose="020F0600000000000000" pitchFamily="50" charset="-128"/>
                <a:ea typeface="HG丸ｺﾞｼｯｸM-PRO" panose="020F0600000000000000" pitchFamily="50" charset="-128"/>
              </a:rPr>
              <a:t>龍ケ崎市議会報告会＆意見交換会</a:t>
            </a:r>
          </a:p>
        </p:txBody>
      </p:sp>
      <p:sp>
        <p:nvSpPr>
          <p:cNvPr id="11" name="テキスト ボックス 14">
            <a:extLst>
              <a:ext uri="{FF2B5EF4-FFF2-40B4-BE49-F238E27FC236}">
                <a16:creationId xmlns:a16="http://schemas.microsoft.com/office/drawing/2014/main" id="{59E14167-5108-4421-A30E-7A9F257E3EE1}"/>
              </a:ext>
            </a:extLst>
          </p:cNvPr>
          <p:cNvSpPr txBox="1">
            <a:spLocks noChangeArrowheads="1"/>
          </p:cNvSpPr>
          <p:nvPr/>
        </p:nvSpPr>
        <p:spPr bwMode="auto">
          <a:xfrm>
            <a:off x="7867650" y="2014538"/>
            <a:ext cx="2825750" cy="3046412"/>
          </a:xfrm>
          <a:prstGeom prst="rect">
            <a:avLst/>
          </a:prstGeom>
          <a:noFill/>
          <a:ln>
            <a:noFill/>
          </a:ln>
        </p:spPr>
        <p:txBody>
          <a:bodyPr>
            <a:spAutoFit/>
          </a:bodyPr>
          <a:lstStyle>
            <a:lvl1pPr marL="342900" indent="-342900">
              <a:defRPr kumimoji="1" sz="2100">
                <a:solidFill>
                  <a:schemeClr val="tx1"/>
                </a:solidFill>
                <a:latin typeface="Calibri" panose="020F0502020204030204" pitchFamily="34" charset="0"/>
                <a:ea typeface="ＭＳ Ｐゴシック" panose="020B0600070205080204" pitchFamily="50" charset="-128"/>
              </a:defRPr>
            </a:lvl1pPr>
            <a:lvl2pPr>
              <a:defRPr kumimoji="1" sz="2100">
                <a:solidFill>
                  <a:schemeClr val="tx1"/>
                </a:solidFill>
                <a:latin typeface="Calibri" panose="020F0502020204030204" pitchFamily="34" charset="0"/>
                <a:ea typeface="ＭＳ Ｐゴシック" panose="020B0600070205080204" pitchFamily="50" charset="-128"/>
              </a:defRPr>
            </a:lvl2pPr>
            <a:lvl3pPr>
              <a:defRPr kumimoji="1" sz="2100">
                <a:solidFill>
                  <a:schemeClr val="tx1"/>
                </a:solidFill>
                <a:latin typeface="Calibri" panose="020F0502020204030204" pitchFamily="34" charset="0"/>
                <a:ea typeface="ＭＳ Ｐゴシック" panose="020B0600070205080204" pitchFamily="50" charset="-128"/>
              </a:defRPr>
            </a:lvl3pPr>
            <a:lvl4pPr>
              <a:defRPr kumimoji="1" sz="2100">
                <a:solidFill>
                  <a:schemeClr val="tx1"/>
                </a:solidFill>
                <a:latin typeface="Calibri" panose="020F0502020204030204" pitchFamily="34" charset="0"/>
                <a:ea typeface="ＭＳ Ｐゴシック" panose="020B0600070205080204" pitchFamily="50" charset="-128"/>
              </a:defRPr>
            </a:lvl4pPr>
            <a:lvl5pPr>
              <a:defRPr kumimoji="1" sz="2100">
                <a:solidFill>
                  <a:schemeClr val="tx1"/>
                </a:solidFill>
                <a:latin typeface="Calibri" panose="020F0502020204030204" pitchFamily="34" charset="0"/>
                <a:ea typeface="ＭＳ Ｐゴシック" panose="020B0600070205080204" pitchFamily="50" charset="-128"/>
              </a:defRPr>
            </a:lvl5pPr>
            <a:lvl6pPr marL="25431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6pPr>
            <a:lvl7pPr marL="30003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7pPr>
            <a:lvl8pPr marL="34575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8pPr>
            <a:lvl9pPr marL="39147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u"/>
              <a:defRPr/>
            </a:pPr>
            <a:r>
              <a:rPr lang="ja-JP" altLang="en-US" sz="2400" dirty="0"/>
              <a:t>平成２９年度</a:t>
            </a:r>
            <a:endParaRPr lang="en-US" altLang="ja-JP" sz="2400" dirty="0"/>
          </a:p>
          <a:p>
            <a:pPr marL="0" indent="0">
              <a:defRPr/>
            </a:pPr>
            <a:r>
              <a:rPr lang="ja-JP" altLang="en-US" sz="2400" dirty="0"/>
              <a:t>　　龍ケ崎市</a:t>
            </a:r>
            <a:endParaRPr lang="en-US" altLang="ja-JP" sz="2400" dirty="0"/>
          </a:p>
          <a:p>
            <a:pPr marL="0" indent="0">
              <a:defRPr/>
            </a:pPr>
            <a:r>
              <a:rPr lang="ja-JP" altLang="en-US" sz="2400" dirty="0"/>
              <a:t>　　歳入歳出決算書</a:t>
            </a:r>
            <a:endParaRPr lang="en-US" altLang="ja-JP" sz="2400" dirty="0"/>
          </a:p>
          <a:p>
            <a:pPr marL="0" indent="0">
              <a:defRPr/>
            </a:pPr>
            <a:endParaRPr lang="en-US" altLang="ja-JP" sz="2400" dirty="0"/>
          </a:p>
          <a:p>
            <a:pPr marL="0" indent="0">
              <a:defRPr/>
            </a:pPr>
            <a:endParaRPr lang="en-US" altLang="ja-JP" sz="2400" dirty="0"/>
          </a:p>
          <a:p>
            <a:pPr marL="0" indent="0" algn="ctr">
              <a:defRPr/>
            </a:pPr>
            <a:r>
              <a:rPr lang="ja-JP" altLang="en-US" sz="3600" dirty="0"/>
              <a:t>全ページ</a:t>
            </a:r>
            <a:endParaRPr lang="en-US" altLang="ja-JP" sz="3600" dirty="0"/>
          </a:p>
          <a:p>
            <a:pPr marL="0" indent="0" algn="ctr">
              <a:defRPr/>
            </a:pPr>
            <a:r>
              <a:rPr lang="ja-JP" altLang="en-US" sz="3600" dirty="0">
                <a:solidFill>
                  <a:srgbClr val="FF0000"/>
                </a:solidFill>
              </a:rPr>
              <a:t>３５２ページ</a:t>
            </a:r>
          </a:p>
        </p:txBody>
      </p:sp>
      <p:pic>
        <p:nvPicPr>
          <p:cNvPr id="3" name="図 2">
            <a:extLst>
              <a:ext uri="{FF2B5EF4-FFF2-40B4-BE49-F238E27FC236}">
                <a16:creationId xmlns:a16="http://schemas.microsoft.com/office/drawing/2014/main" id="{2FACB612-FD7A-461D-978B-151B427B6E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228" y="2142548"/>
            <a:ext cx="6048672" cy="4272538"/>
          </a:xfrm>
          <a:prstGeom prst="rect">
            <a:avLst/>
          </a:prstGeom>
        </p:spPr>
      </p:pic>
      <p:sp>
        <p:nvSpPr>
          <p:cNvPr id="2" name="スライド番号プレースホルダー 1">
            <a:extLst>
              <a:ext uri="{FF2B5EF4-FFF2-40B4-BE49-F238E27FC236}">
                <a16:creationId xmlns:a16="http://schemas.microsoft.com/office/drawing/2014/main" id="{6EE0E83A-5360-4264-BC89-347441FE5A20}"/>
              </a:ext>
            </a:extLst>
          </p:cNvPr>
          <p:cNvSpPr>
            <a:spLocks noGrp="1"/>
          </p:cNvSpPr>
          <p:nvPr>
            <p:ph type="sldNum" sz="quarter" idx="12"/>
          </p:nvPr>
        </p:nvSpPr>
        <p:spPr/>
        <p:txBody>
          <a:bodyPr/>
          <a:lstStyle/>
          <a:p>
            <a:pPr>
              <a:defRPr/>
            </a:pPr>
            <a:fld id="{01531275-D544-4202-9E6F-2A8585291D52}" type="slidenum">
              <a:rPr lang="ja-JP" altLang="en-US" smtClean="0"/>
              <a:pPr>
                <a:defRPr/>
              </a:pPr>
              <a:t>11</a:t>
            </a:fld>
            <a:endParaRPr lang="ja-JP" altLang="en-US"/>
          </a:p>
        </p:txBody>
      </p:sp>
    </p:spTree>
  </p:cSld>
  <p:clrMapOvr>
    <a:masterClrMapping/>
  </p:clrMapOvr>
  <p:transition spd="slow">
    <p:pull dir="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タイトル 1">
            <a:extLst>
              <a:ext uri="{FF2B5EF4-FFF2-40B4-BE49-F238E27FC236}">
                <a16:creationId xmlns:a16="http://schemas.microsoft.com/office/drawing/2014/main" id="{D2C089D1-97EF-473D-9627-C301227D6112}"/>
              </a:ext>
            </a:extLst>
          </p:cNvPr>
          <p:cNvSpPr>
            <a:spLocks noGrp="1"/>
          </p:cNvSpPr>
          <p:nvPr>
            <p:ph type="title"/>
          </p:nvPr>
        </p:nvSpPr>
        <p:spPr>
          <a:xfrm>
            <a:off x="738188" y="539750"/>
            <a:ext cx="9217025" cy="720725"/>
          </a:xfrm>
        </p:spPr>
        <p:txBody>
          <a:bodyPr/>
          <a:lstStyle/>
          <a:p>
            <a:pPr algn="l" eaLnBrk="1" hangingPunct="1"/>
            <a:r>
              <a:rPr lang="ja-JP" altLang="en-US" sz="4000" b="1" dirty="0">
                <a:solidFill>
                  <a:schemeClr val="bg1"/>
                </a:solidFill>
                <a:latin typeface="ＭＳ Ｐゴシック" panose="020B0600070205080204" pitchFamily="50" charset="-128"/>
              </a:rPr>
              <a:t>●　決算特別委員会　議案第８号</a:t>
            </a:r>
          </a:p>
        </p:txBody>
      </p:sp>
      <p:sp>
        <p:nvSpPr>
          <p:cNvPr id="15363" name="テキスト ボックス 14">
            <a:extLst>
              <a:ext uri="{FF2B5EF4-FFF2-40B4-BE49-F238E27FC236}">
                <a16:creationId xmlns:a16="http://schemas.microsoft.com/office/drawing/2014/main" id="{E3D65FE6-8138-48C7-A617-DD5C1C771AB0}"/>
              </a:ext>
            </a:extLst>
          </p:cNvPr>
          <p:cNvSpPr txBox="1">
            <a:spLocks noChangeArrowheads="1"/>
          </p:cNvSpPr>
          <p:nvPr/>
        </p:nvSpPr>
        <p:spPr bwMode="auto">
          <a:xfrm>
            <a:off x="522288" y="1404938"/>
            <a:ext cx="6840537"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sz="2100">
                <a:solidFill>
                  <a:schemeClr val="tx1"/>
                </a:solidFill>
                <a:latin typeface="Calibri" panose="020F0502020204030204" pitchFamily="34" charset="0"/>
                <a:ea typeface="ＭＳ Ｐゴシック" panose="020B0600070205080204" pitchFamily="50" charset="-128"/>
              </a:defRPr>
            </a:lvl1pPr>
            <a:lvl2pPr>
              <a:defRPr kumimoji="1" sz="2100">
                <a:solidFill>
                  <a:schemeClr val="tx1"/>
                </a:solidFill>
                <a:latin typeface="Calibri" panose="020F0502020204030204" pitchFamily="34" charset="0"/>
                <a:ea typeface="ＭＳ Ｐゴシック" panose="020B0600070205080204" pitchFamily="50" charset="-128"/>
              </a:defRPr>
            </a:lvl2pPr>
            <a:lvl3pPr>
              <a:defRPr kumimoji="1" sz="2100">
                <a:solidFill>
                  <a:schemeClr val="tx1"/>
                </a:solidFill>
                <a:latin typeface="Calibri" panose="020F0502020204030204" pitchFamily="34" charset="0"/>
                <a:ea typeface="ＭＳ Ｐゴシック" panose="020B0600070205080204" pitchFamily="50" charset="-128"/>
              </a:defRPr>
            </a:lvl3pPr>
            <a:lvl4pPr>
              <a:defRPr kumimoji="1" sz="2100">
                <a:solidFill>
                  <a:schemeClr val="tx1"/>
                </a:solidFill>
                <a:latin typeface="Calibri" panose="020F0502020204030204" pitchFamily="34" charset="0"/>
                <a:ea typeface="ＭＳ Ｐゴシック" panose="020B0600070205080204" pitchFamily="50" charset="-128"/>
              </a:defRPr>
            </a:lvl4pPr>
            <a:lvl5pPr>
              <a:defRPr kumimoji="1" sz="2100">
                <a:solidFill>
                  <a:schemeClr val="tx1"/>
                </a:solidFill>
                <a:latin typeface="Calibri" panose="020F0502020204030204" pitchFamily="34" charset="0"/>
                <a:ea typeface="ＭＳ Ｐゴシック" panose="020B0600070205080204" pitchFamily="50" charset="-128"/>
              </a:defRPr>
            </a:lvl5pPr>
            <a:lvl6pPr marL="25431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6pPr>
            <a:lvl7pPr marL="30003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7pPr>
            <a:lvl8pPr marL="34575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8pPr>
            <a:lvl9pPr marL="39147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u"/>
            </a:pPr>
            <a:r>
              <a:rPr lang="ja-JP" altLang="en-US" sz="2400" dirty="0"/>
              <a:t>平成２９年度龍ケ崎市一般会計歳入歳出決算</a:t>
            </a:r>
          </a:p>
        </p:txBody>
      </p:sp>
      <p:cxnSp>
        <p:nvCxnSpPr>
          <p:cNvPr id="10" name="直線コネクタ 9">
            <a:extLst>
              <a:ext uri="{FF2B5EF4-FFF2-40B4-BE49-F238E27FC236}">
                <a16:creationId xmlns:a16="http://schemas.microsoft.com/office/drawing/2014/main" id="{18349702-B844-435E-9F40-13B415FE83DD}"/>
              </a:ext>
            </a:extLst>
          </p:cNvPr>
          <p:cNvCxnSpPr/>
          <p:nvPr/>
        </p:nvCxnSpPr>
        <p:spPr>
          <a:xfrm flipV="1">
            <a:off x="233363" y="7092950"/>
            <a:ext cx="10226675" cy="14288"/>
          </a:xfrm>
          <a:prstGeom prst="line">
            <a:avLst/>
          </a:prstGeom>
        </p:spPr>
        <p:style>
          <a:lnRef idx="1">
            <a:schemeClr val="accent1"/>
          </a:lnRef>
          <a:fillRef idx="0">
            <a:schemeClr val="accent1"/>
          </a:fillRef>
          <a:effectRef idx="0">
            <a:schemeClr val="accent1"/>
          </a:effectRef>
          <a:fontRef idx="minor">
            <a:schemeClr val="tx1"/>
          </a:fontRef>
        </p:style>
      </p:cxnSp>
      <p:sp>
        <p:nvSpPr>
          <p:cNvPr id="15365" name="テキスト ボックス 6">
            <a:extLst>
              <a:ext uri="{FF2B5EF4-FFF2-40B4-BE49-F238E27FC236}">
                <a16:creationId xmlns:a16="http://schemas.microsoft.com/office/drawing/2014/main" id="{231321F8-1469-4F13-AA2D-1E9BDAFC5396}"/>
              </a:ext>
            </a:extLst>
          </p:cNvPr>
          <p:cNvSpPr txBox="1">
            <a:spLocks noChangeArrowheads="1"/>
          </p:cNvSpPr>
          <p:nvPr/>
        </p:nvSpPr>
        <p:spPr bwMode="auto">
          <a:xfrm>
            <a:off x="2681288" y="7092950"/>
            <a:ext cx="53292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100">
                <a:solidFill>
                  <a:schemeClr val="tx1"/>
                </a:solidFill>
                <a:latin typeface="Calibri" panose="020F0502020204030204" pitchFamily="34" charset="0"/>
                <a:ea typeface="ＭＳ Ｐゴシック" panose="020B0600070205080204" pitchFamily="50" charset="-128"/>
              </a:defRPr>
            </a:lvl1pPr>
            <a:lvl2pPr marL="742950" indent="-285750">
              <a:defRPr kumimoji="1" sz="2100">
                <a:solidFill>
                  <a:schemeClr val="tx1"/>
                </a:solidFill>
                <a:latin typeface="Calibri" panose="020F0502020204030204" pitchFamily="34" charset="0"/>
                <a:ea typeface="ＭＳ Ｐゴシック" panose="020B0600070205080204" pitchFamily="50" charset="-128"/>
              </a:defRPr>
            </a:lvl2pPr>
            <a:lvl3pPr marL="1143000" indent="-228600">
              <a:defRPr kumimoji="1" sz="2100">
                <a:solidFill>
                  <a:schemeClr val="tx1"/>
                </a:solidFill>
                <a:latin typeface="Calibri" panose="020F0502020204030204" pitchFamily="34" charset="0"/>
                <a:ea typeface="ＭＳ Ｐゴシック" panose="020B0600070205080204" pitchFamily="50" charset="-128"/>
              </a:defRPr>
            </a:lvl3pPr>
            <a:lvl4pPr marL="1600200" indent="-228600">
              <a:defRPr kumimoji="1" sz="2100">
                <a:solidFill>
                  <a:schemeClr val="tx1"/>
                </a:solidFill>
                <a:latin typeface="Calibri" panose="020F0502020204030204" pitchFamily="34" charset="0"/>
                <a:ea typeface="ＭＳ Ｐゴシック" panose="020B0600070205080204" pitchFamily="50" charset="-128"/>
              </a:defRPr>
            </a:lvl4pPr>
            <a:lvl5pPr marL="2057400" indent="-228600">
              <a:defRPr kumimoji="1" sz="2100">
                <a:solidFill>
                  <a:schemeClr val="tx1"/>
                </a:solidFill>
                <a:latin typeface="Calibri" panose="020F0502020204030204" pitchFamily="34" charset="0"/>
                <a:ea typeface="ＭＳ Ｐゴシック" panose="020B0600070205080204" pitchFamily="50" charset="-128"/>
              </a:defRPr>
            </a:lvl5pPr>
            <a:lvl6pPr marL="25146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6pPr>
            <a:lvl7pPr marL="29718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7pPr>
            <a:lvl8pPr marL="34290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8pPr>
            <a:lvl9pPr marL="38862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a:latin typeface="HG丸ｺﾞｼｯｸM-PRO" panose="020F0600000000000000" pitchFamily="50" charset="-128"/>
                <a:ea typeface="HG丸ｺﾞｼｯｸM-PRO" panose="020F0600000000000000" pitchFamily="50" charset="-128"/>
              </a:rPr>
              <a:t>龍ケ崎市議会報告会＆意見交換会</a:t>
            </a:r>
          </a:p>
        </p:txBody>
      </p:sp>
      <p:pic>
        <p:nvPicPr>
          <p:cNvPr id="5" name="図 4">
            <a:extLst>
              <a:ext uri="{FF2B5EF4-FFF2-40B4-BE49-F238E27FC236}">
                <a16:creationId xmlns:a16="http://schemas.microsoft.com/office/drawing/2014/main" id="{C7F2869D-9A7C-4A61-A8E3-D8B1F960C528}"/>
              </a:ext>
            </a:extLst>
          </p:cNvPr>
          <p:cNvPicPr>
            <a:picLocks noChangeAspect="1"/>
          </p:cNvPicPr>
          <p:nvPr/>
        </p:nvPicPr>
        <p:blipFill rotWithShape="1">
          <a:blip r:embed="rId2"/>
          <a:srcRect l="2600" t="22466" r="52694" b="23753"/>
          <a:stretch/>
        </p:blipFill>
        <p:spPr>
          <a:xfrm>
            <a:off x="1098228" y="1866900"/>
            <a:ext cx="7704856" cy="5213722"/>
          </a:xfrm>
          <a:prstGeom prst="rect">
            <a:avLst/>
          </a:prstGeom>
        </p:spPr>
      </p:pic>
      <p:sp>
        <p:nvSpPr>
          <p:cNvPr id="2" name="スライド番号プレースホルダー 1">
            <a:extLst>
              <a:ext uri="{FF2B5EF4-FFF2-40B4-BE49-F238E27FC236}">
                <a16:creationId xmlns:a16="http://schemas.microsoft.com/office/drawing/2014/main" id="{0023FB2A-C486-48C9-8309-7B353FAD9133}"/>
              </a:ext>
            </a:extLst>
          </p:cNvPr>
          <p:cNvSpPr>
            <a:spLocks noGrp="1"/>
          </p:cNvSpPr>
          <p:nvPr>
            <p:ph type="sldNum" sz="quarter" idx="12"/>
          </p:nvPr>
        </p:nvSpPr>
        <p:spPr/>
        <p:txBody>
          <a:bodyPr/>
          <a:lstStyle/>
          <a:p>
            <a:pPr>
              <a:defRPr/>
            </a:pPr>
            <a:fld id="{01531275-D544-4202-9E6F-2A8585291D52}" type="slidenum">
              <a:rPr lang="ja-JP" altLang="en-US" smtClean="0"/>
              <a:pPr>
                <a:defRPr/>
              </a:pPr>
              <a:t>12</a:t>
            </a:fld>
            <a:endParaRPr lang="ja-JP" altLang="en-US"/>
          </a:p>
        </p:txBody>
      </p:sp>
    </p:spTree>
  </p:cSld>
  <p:clrMapOvr>
    <a:masterClrMapping/>
  </p:clrMapOvr>
  <p:transition spd="slow">
    <p:pull dir="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タイトル 1">
            <a:extLst>
              <a:ext uri="{FF2B5EF4-FFF2-40B4-BE49-F238E27FC236}">
                <a16:creationId xmlns:a16="http://schemas.microsoft.com/office/drawing/2014/main" id="{D5627AFA-F1AE-4443-ABB4-4C8E6FAD637F}"/>
              </a:ext>
            </a:extLst>
          </p:cNvPr>
          <p:cNvSpPr>
            <a:spLocks noGrp="1"/>
          </p:cNvSpPr>
          <p:nvPr>
            <p:ph type="title"/>
          </p:nvPr>
        </p:nvSpPr>
        <p:spPr>
          <a:xfrm>
            <a:off x="738188" y="539750"/>
            <a:ext cx="9217025" cy="720725"/>
          </a:xfrm>
        </p:spPr>
        <p:txBody>
          <a:bodyPr/>
          <a:lstStyle/>
          <a:p>
            <a:pPr algn="l" eaLnBrk="1" hangingPunct="1"/>
            <a:r>
              <a:rPr lang="ja-JP" altLang="en-US" sz="4000" b="1" dirty="0">
                <a:solidFill>
                  <a:schemeClr val="bg1"/>
                </a:solidFill>
                <a:latin typeface="ＭＳ Ｐゴシック" panose="020B0600070205080204" pitchFamily="50" charset="-128"/>
              </a:rPr>
              <a:t>●　決算特別委員会　議案第８号</a:t>
            </a:r>
          </a:p>
        </p:txBody>
      </p:sp>
      <p:sp>
        <p:nvSpPr>
          <p:cNvPr id="16387" name="テキスト ボックス 14">
            <a:extLst>
              <a:ext uri="{FF2B5EF4-FFF2-40B4-BE49-F238E27FC236}">
                <a16:creationId xmlns:a16="http://schemas.microsoft.com/office/drawing/2014/main" id="{3BE7C569-5808-47F5-A3BE-19C934661EF0}"/>
              </a:ext>
            </a:extLst>
          </p:cNvPr>
          <p:cNvSpPr txBox="1">
            <a:spLocks noChangeArrowheads="1"/>
          </p:cNvSpPr>
          <p:nvPr/>
        </p:nvSpPr>
        <p:spPr bwMode="auto">
          <a:xfrm>
            <a:off x="522288" y="1404938"/>
            <a:ext cx="6840537"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sz="2100">
                <a:solidFill>
                  <a:schemeClr val="tx1"/>
                </a:solidFill>
                <a:latin typeface="Calibri" panose="020F0502020204030204" pitchFamily="34" charset="0"/>
                <a:ea typeface="ＭＳ Ｐゴシック" panose="020B0600070205080204" pitchFamily="50" charset="-128"/>
              </a:defRPr>
            </a:lvl1pPr>
            <a:lvl2pPr>
              <a:defRPr kumimoji="1" sz="2100">
                <a:solidFill>
                  <a:schemeClr val="tx1"/>
                </a:solidFill>
                <a:latin typeface="Calibri" panose="020F0502020204030204" pitchFamily="34" charset="0"/>
                <a:ea typeface="ＭＳ Ｐゴシック" panose="020B0600070205080204" pitchFamily="50" charset="-128"/>
              </a:defRPr>
            </a:lvl2pPr>
            <a:lvl3pPr>
              <a:defRPr kumimoji="1" sz="2100">
                <a:solidFill>
                  <a:schemeClr val="tx1"/>
                </a:solidFill>
                <a:latin typeface="Calibri" panose="020F0502020204030204" pitchFamily="34" charset="0"/>
                <a:ea typeface="ＭＳ Ｐゴシック" panose="020B0600070205080204" pitchFamily="50" charset="-128"/>
              </a:defRPr>
            </a:lvl3pPr>
            <a:lvl4pPr>
              <a:defRPr kumimoji="1" sz="2100">
                <a:solidFill>
                  <a:schemeClr val="tx1"/>
                </a:solidFill>
                <a:latin typeface="Calibri" panose="020F0502020204030204" pitchFamily="34" charset="0"/>
                <a:ea typeface="ＭＳ Ｐゴシック" panose="020B0600070205080204" pitchFamily="50" charset="-128"/>
              </a:defRPr>
            </a:lvl4pPr>
            <a:lvl5pPr>
              <a:defRPr kumimoji="1" sz="2100">
                <a:solidFill>
                  <a:schemeClr val="tx1"/>
                </a:solidFill>
                <a:latin typeface="Calibri" panose="020F0502020204030204" pitchFamily="34" charset="0"/>
                <a:ea typeface="ＭＳ Ｐゴシック" panose="020B0600070205080204" pitchFamily="50" charset="-128"/>
              </a:defRPr>
            </a:lvl5pPr>
            <a:lvl6pPr marL="25431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6pPr>
            <a:lvl7pPr marL="30003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7pPr>
            <a:lvl8pPr marL="34575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8pPr>
            <a:lvl9pPr marL="39147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u"/>
            </a:pPr>
            <a:r>
              <a:rPr lang="ja-JP" altLang="en-US" sz="2400" dirty="0"/>
              <a:t>平成２９年度龍ケ崎市一般会計歳入歳出決算</a:t>
            </a:r>
          </a:p>
        </p:txBody>
      </p:sp>
      <p:cxnSp>
        <p:nvCxnSpPr>
          <p:cNvPr id="10" name="直線コネクタ 9">
            <a:extLst>
              <a:ext uri="{FF2B5EF4-FFF2-40B4-BE49-F238E27FC236}">
                <a16:creationId xmlns:a16="http://schemas.microsoft.com/office/drawing/2014/main" id="{18349702-B844-435E-9F40-13B415FE83DD}"/>
              </a:ext>
            </a:extLst>
          </p:cNvPr>
          <p:cNvCxnSpPr/>
          <p:nvPr/>
        </p:nvCxnSpPr>
        <p:spPr>
          <a:xfrm flipV="1">
            <a:off x="233363" y="7092950"/>
            <a:ext cx="10226675" cy="14288"/>
          </a:xfrm>
          <a:prstGeom prst="line">
            <a:avLst/>
          </a:prstGeom>
        </p:spPr>
        <p:style>
          <a:lnRef idx="1">
            <a:schemeClr val="accent1"/>
          </a:lnRef>
          <a:fillRef idx="0">
            <a:schemeClr val="accent1"/>
          </a:fillRef>
          <a:effectRef idx="0">
            <a:schemeClr val="accent1"/>
          </a:effectRef>
          <a:fontRef idx="minor">
            <a:schemeClr val="tx1"/>
          </a:fontRef>
        </p:style>
      </p:cxnSp>
      <p:sp>
        <p:nvSpPr>
          <p:cNvPr id="16389" name="テキスト ボックス 6">
            <a:extLst>
              <a:ext uri="{FF2B5EF4-FFF2-40B4-BE49-F238E27FC236}">
                <a16:creationId xmlns:a16="http://schemas.microsoft.com/office/drawing/2014/main" id="{05884832-C299-4889-8BBF-898B41D32E5F}"/>
              </a:ext>
            </a:extLst>
          </p:cNvPr>
          <p:cNvSpPr txBox="1">
            <a:spLocks noChangeArrowheads="1"/>
          </p:cNvSpPr>
          <p:nvPr/>
        </p:nvSpPr>
        <p:spPr bwMode="auto">
          <a:xfrm>
            <a:off x="2681288" y="7092950"/>
            <a:ext cx="53292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100">
                <a:solidFill>
                  <a:schemeClr val="tx1"/>
                </a:solidFill>
                <a:latin typeface="Calibri" panose="020F0502020204030204" pitchFamily="34" charset="0"/>
                <a:ea typeface="ＭＳ Ｐゴシック" panose="020B0600070205080204" pitchFamily="50" charset="-128"/>
              </a:defRPr>
            </a:lvl1pPr>
            <a:lvl2pPr marL="742950" indent="-285750">
              <a:defRPr kumimoji="1" sz="2100">
                <a:solidFill>
                  <a:schemeClr val="tx1"/>
                </a:solidFill>
                <a:latin typeface="Calibri" panose="020F0502020204030204" pitchFamily="34" charset="0"/>
                <a:ea typeface="ＭＳ Ｐゴシック" panose="020B0600070205080204" pitchFamily="50" charset="-128"/>
              </a:defRPr>
            </a:lvl2pPr>
            <a:lvl3pPr marL="1143000" indent="-228600">
              <a:defRPr kumimoji="1" sz="2100">
                <a:solidFill>
                  <a:schemeClr val="tx1"/>
                </a:solidFill>
                <a:latin typeface="Calibri" panose="020F0502020204030204" pitchFamily="34" charset="0"/>
                <a:ea typeface="ＭＳ Ｐゴシック" panose="020B0600070205080204" pitchFamily="50" charset="-128"/>
              </a:defRPr>
            </a:lvl3pPr>
            <a:lvl4pPr marL="1600200" indent="-228600">
              <a:defRPr kumimoji="1" sz="2100">
                <a:solidFill>
                  <a:schemeClr val="tx1"/>
                </a:solidFill>
                <a:latin typeface="Calibri" panose="020F0502020204030204" pitchFamily="34" charset="0"/>
                <a:ea typeface="ＭＳ Ｐゴシック" panose="020B0600070205080204" pitchFamily="50" charset="-128"/>
              </a:defRPr>
            </a:lvl4pPr>
            <a:lvl5pPr marL="2057400" indent="-228600">
              <a:defRPr kumimoji="1" sz="2100">
                <a:solidFill>
                  <a:schemeClr val="tx1"/>
                </a:solidFill>
                <a:latin typeface="Calibri" panose="020F0502020204030204" pitchFamily="34" charset="0"/>
                <a:ea typeface="ＭＳ Ｐゴシック" panose="020B0600070205080204" pitchFamily="50" charset="-128"/>
              </a:defRPr>
            </a:lvl5pPr>
            <a:lvl6pPr marL="25146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6pPr>
            <a:lvl7pPr marL="29718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7pPr>
            <a:lvl8pPr marL="34290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8pPr>
            <a:lvl9pPr marL="38862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a:latin typeface="HG丸ｺﾞｼｯｸM-PRO" panose="020F0600000000000000" pitchFamily="50" charset="-128"/>
                <a:ea typeface="HG丸ｺﾞｼｯｸM-PRO" panose="020F0600000000000000" pitchFamily="50" charset="-128"/>
              </a:rPr>
              <a:t>龍ケ崎市議会報告会＆意見交換会</a:t>
            </a:r>
          </a:p>
        </p:txBody>
      </p:sp>
      <p:pic>
        <p:nvPicPr>
          <p:cNvPr id="4" name="図 3">
            <a:extLst>
              <a:ext uri="{FF2B5EF4-FFF2-40B4-BE49-F238E27FC236}">
                <a16:creationId xmlns:a16="http://schemas.microsoft.com/office/drawing/2014/main" id="{7B232B69-D1EB-458C-BFCF-A6AB8E2627DE}"/>
              </a:ext>
            </a:extLst>
          </p:cNvPr>
          <p:cNvPicPr>
            <a:picLocks noChangeAspect="1"/>
          </p:cNvPicPr>
          <p:nvPr/>
        </p:nvPicPr>
        <p:blipFill rotWithShape="1">
          <a:blip r:embed="rId2"/>
          <a:srcRect l="3538" t="22704" r="26431" b="15987"/>
          <a:stretch/>
        </p:blipFill>
        <p:spPr>
          <a:xfrm>
            <a:off x="306140" y="1862148"/>
            <a:ext cx="10125512" cy="4986251"/>
          </a:xfrm>
          <a:prstGeom prst="rect">
            <a:avLst/>
          </a:prstGeom>
        </p:spPr>
      </p:pic>
      <p:sp>
        <p:nvSpPr>
          <p:cNvPr id="2" name="スライド番号プレースホルダー 1">
            <a:extLst>
              <a:ext uri="{FF2B5EF4-FFF2-40B4-BE49-F238E27FC236}">
                <a16:creationId xmlns:a16="http://schemas.microsoft.com/office/drawing/2014/main" id="{18E39BBE-3C2C-47F8-9E62-A79536CEA585}"/>
              </a:ext>
            </a:extLst>
          </p:cNvPr>
          <p:cNvSpPr>
            <a:spLocks noGrp="1"/>
          </p:cNvSpPr>
          <p:nvPr>
            <p:ph type="sldNum" sz="quarter" idx="12"/>
          </p:nvPr>
        </p:nvSpPr>
        <p:spPr/>
        <p:txBody>
          <a:bodyPr/>
          <a:lstStyle/>
          <a:p>
            <a:pPr>
              <a:defRPr/>
            </a:pPr>
            <a:fld id="{01531275-D544-4202-9E6F-2A8585291D52}" type="slidenum">
              <a:rPr lang="ja-JP" altLang="en-US" smtClean="0"/>
              <a:pPr>
                <a:defRPr/>
              </a:pPr>
              <a:t>13</a:t>
            </a:fld>
            <a:endParaRPr lang="ja-JP" altLang="en-US"/>
          </a:p>
        </p:txBody>
      </p:sp>
    </p:spTree>
  </p:cSld>
  <p:clrMapOvr>
    <a:masterClrMapping/>
  </p:clrMapOvr>
  <p:transition spd="slow">
    <p:pull dir="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タイトル 1">
            <a:extLst>
              <a:ext uri="{FF2B5EF4-FFF2-40B4-BE49-F238E27FC236}">
                <a16:creationId xmlns:a16="http://schemas.microsoft.com/office/drawing/2014/main" id="{7F186DA6-7F79-44FD-94CC-12B2D3268AC1}"/>
              </a:ext>
            </a:extLst>
          </p:cNvPr>
          <p:cNvSpPr>
            <a:spLocks noGrp="1"/>
          </p:cNvSpPr>
          <p:nvPr>
            <p:ph type="title"/>
          </p:nvPr>
        </p:nvSpPr>
        <p:spPr>
          <a:xfrm>
            <a:off x="738188" y="539750"/>
            <a:ext cx="9217025" cy="720725"/>
          </a:xfrm>
        </p:spPr>
        <p:txBody>
          <a:bodyPr/>
          <a:lstStyle/>
          <a:p>
            <a:pPr algn="l" eaLnBrk="1" hangingPunct="1"/>
            <a:r>
              <a:rPr lang="ja-JP" altLang="en-US" sz="4000" b="1" dirty="0">
                <a:solidFill>
                  <a:schemeClr val="bg1"/>
                </a:solidFill>
                <a:latin typeface="ＭＳ Ｐゴシック" panose="020B0600070205080204" pitchFamily="50" charset="-128"/>
              </a:rPr>
              <a:t>●　決算特別委員会　議案第８号</a:t>
            </a:r>
          </a:p>
        </p:txBody>
      </p:sp>
      <p:sp>
        <p:nvSpPr>
          <p:cNvPr id="17411" name="テキスト ボックス 14">
            <a:extLst>
              <a:ext uri="{FF2B5EF4-FFF2-40B4-BE49-F238E27FC236}">
                <a16:creationId xmlns:a16="http://schemas.microsoft.com/office/drawing/2014/main" id="{6C7E0597-722C-4AC3-8155-5E8EA2EDF327}"/>
              </a:ext>
            </a:extLst>
          </p:cNvPr>
          <p:cNvSpPr txBox="1">
            <a:spLocks noChangeArrowheads="1"/>
          </p:cNvSpPr>
          <p:nvPr/>
        </p:nvSpPr>
        <p:spPr bwMode="auto">
          <a:xfrm>
            <a:off x="522288" y="1404938"/>
            <a:ext cx="6840537"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sz="2100">
                <a:solidFill>
                  <a:schemeClr val="tx1"/>
                </a:solidFill>
                <a:latin typeface="Calibri" panose="020F0502020204030204" pitchFamily="34" charset="0"/>
                <a:ea typeface="ＭＳ Ｐゴシック" panose="020B0600070205080204" pitchFamily="50" charset="-128"/>
              </a:defRPr>
            </a:lvl1pPr>
            <a:lvl2pPr>
              <a:defRPr kumimoji="1" sz="2100">
                <a:solidFill>
                  <a:schemeClr val="tx1"/>
                </a:solidFill>
                <a:latin typeface="Calibri" panose="020F0502020204030204" pitchFamily="34" charset="0"/>
                <a:ea typeface="ＭＳ Ｐゴシック" panose="020B0600070205080204" pitchFamily="50" charset="-128"/>
              </a:defRPr>
            </a:lvl2pPr>
            <a:lvl3pPr>
              <a:defRPr kumimoji="1" sz="2100">
                <a:solidFill>
                  <a:schemeClr val="tx1"/>
                </a:solidFill>
                <a:latin typeface="Calibri" panose="020F0502020204030204" pitchFamily="34" charset="0"/>
                <a:ea typeface="ＭＳ Ｐゴシック" panose="020B0600070205080204" pitchFamily="50" charset="-128"/>
              </a:defRPr>
            </a:lvl3pPr>
            <a:lvl4pPr>
              <a:defRPr kumimoji="1" sz="2100">
                <a:solidFill>
                  <a:schemeClr val="tx1"/>
                </a:solidFill>
                <a:latin typeface="Calibri" panose="020F0502020204030204" pitchFamily="34" charset="0"/>
                <a:ea typeface="ＭＳ Ｐゴシック" panose="020B0600070205080204" pitchFamily="50" charset="-128"/>
              </a:defRPr>
            </a:lvl4pPr>
            <a:lvl5pPr>
              <a:defRPr kumimoji="1" sz="2100">
                <a:solidFill>
                  <a:schemeClr val="tx1"/>
                </a:solidFill>
                <a:latin typeface="Calibri" panose="020F0502020204030204" pitchFamily="34" charset="0"/>
                <a:ea typeface="ＭＳ Ｐゴシック" panose="020B0600070205080204" pitchFamily="50" charset="-128"/>
              </a:defRPr>
            </a:lvl5pPr>
            <a:lvl6pPr marL="25431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6pPr>
            <a:lvl7pPr marL="30003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7pPr>
            <a:lvl8pPr marL="34575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8pPr>
            <a:lvl9pPr marL="39147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u"/>
            </a:pPr>
            <a:r>
              <a:rPr lang="ja-JP" altLang="en-US" sz="2400" dirty="0"/>
              <a:t>平成２９年度龍ケ崎市一般会計歳入歳出決算</a:t>
            </a:r>
          </a:p>
        </p:txBody>
      </p:sp>
      <p:cxnSp>
        <p:nvCxnSpPr>
          <p:cNvPr id="10" name="直線コネクタ 9">
            <a:extLst>
              <a:ext uri="{FF2B5EF4-FFF2-40B4-BE49-F238E27FC236}">
                <a16:creationId xmlns:a16="http://schemas.microsoft.com/office/drawing/2014/main" id="{18349702-B844-435E-9F40-13B415FE83DD}"/>
              </a:ext>
            </a:extLst>
          </p:cNvPr>
          <p:cNvCxnSpPr/>
          <p:nvPr/>
        </p:nvCxnSpPr>
        <p:spPr>
          <a:xfrm flipV="1">
            <a:off x="233363" y="7092950"/>
            <a:ext cx="10226675" cy="14288"/>
          </a:xfrm>
          <a:prstGeom prst="line">
            <a:avLst/>
          </a:prstGeom>
        </p:spPr>
        <p:style>
          <a:lnRef idx="1">
            <a:schemeClr val="accent1"/>
          </a:lnRef>
          <a:fillRef idx="0">
            <a:schemeClr val="accent1"/>
          </a:fillRef>
          <a:effectRef idx="0">
            <a:schemeClr val="accent1"/>
          </a:effectRef>
          <a:fontRef idx="minor">
            <a:schemeClr val="tx1"/>
          </a:fontRef>
        </p:style>
      </p:cxnSp>
      <p:sp>
        <p:nvSpPr>
          <p:cNvPr id="17413" name="テキスト ボックス 6">
            <a:extLst>
              <a:ext uri="{FF2B5EF4-FFF2-40B4-BE49-F238E27FC236}">
                <a16:creationId xmlns:a16="http://schemas.microsoft.com/office/drawing/2014/main" id="{CC1F5927-B990-4DDA-9D02-6C245AFFF2BC}"/>
              </a:ext>
            </a:extLst>
          </p:cNvPr>
          <p:cNvSpPr txBox="1">
            <a:spLocks noChangeArrowheads="1"/>
          </p:cNvSpPr>
          <p:nvPr/>
        </p:nvSpPr>
        <p:spPr bwMode="auto">
          <a:xfrm>
            <a:off x="2681288" y="7092950"/>
            <a:ext cx="53292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100">
                <a:solidFill>
                  <a:schemeClr val="tx1"/>
                </a:solidFill>
                <a:latin typeface="Calibri" panose="020F0502020204030204" pitchFamily="34" charset="0"/>
                <a:ea typeface="ＭＳ Ｐゴシック" panose="020B0600070205080204" pitchFamily="50" charset="-128"/>
              </a:defRPr>
            </a:lvl1pPr>
            <a:lvl2pPr marL="742950" indent="-285750">
              <a:defRPr kumimoji="1" sz="2100">
                <a:solidFill>
                  <a:schemeClr val="tx1"/>
                </a:solidFill>
                <a:latin typeface="Calibri" panose="020F0502020204030204" pitchFamily="34" charset="0"/>
                <a:ea typeface="ＭＳ Ｐゴシック" panose="020B0600070205080204" pitchFamily="50" charset="-128"/>
              </a:defRPr>
            </a:lvl2pPr>
            <a:lvl3pPr marL="1143000" indent="-228600">
              <a:defRPr kumimoji="1" sz="2100">
                <a:solidFill>
                  <a:schemeClr val="tx1"/>
                </a:solidFill>
                <a:latin typeface="Calibri" panose="020F0502020204030204" pitchFamily="34" charset="0"/>
                <a:ea typeface="ＭＳ Ｐゴシック" panose="020B0600070205080204" pitchFamily="50" charset="-128"/>
              </a:defRPr>
            </a:lvl3pPr>
            <a:lvl4pPr marL="1600200" indent="-228600">
              <a:defRPr kumimoji="1" sz="2100">
                <a:solidFill>
                  <a:schemeClr val="tx1"/>
                </a:solidFill>
                <a:latin typeface="Calibri" panose="020F0502020204030204" pitchFamily="34" charset="0"/>
                <a:ea typeface="ＭＳ Ｐゴシック" panose="020B0600070205080204" pitchFamily="50" charset="-128"/>
              </a:defRPr>
            </a:lvl4pPr>
            <a:lvl5pPr marL="2057400" indent="-228600">
              <a:defRPr kumimoji="1" sz="2100">
                <a:solidFill>
                  <a:schemeClr val="tx1"/>
                </a:solidFill>
                <a:latin typeface="Calibri" panose="020F0502020204030204" pitchFamily="34" charset="0"/>
                <a:ea typeface="ＭＳ Ｐゴシック" panose="020B0600070205080204" pitchFamily="50" charset="-128"/>
              </a:defRPr>
            </a:lvl5pPr>
            <a:lvl6pPr marL="25146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6pPr>
            <a:lvl7pPr marL="29718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7pPr>
            <a:lvl8pPr marL="34290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8pPr>
            <a:lvl9pPr marL="38862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a:latin typeface="HG丸ｺﾞｼｯｸM-PRO" panose="020F0600000000000000" pitchFamily="50" charset="-128"/>
                <a:ea typeface="HG丸ｺﾞｼｯｸM-PRO" panose="020F0600000000000000" pitchFamily="50" charset="-128"/>
              </a:rPr>
              <a:t>龍ケ崎市議会報告会＆意見交換会</a:t>
            </a:r>
          </a:p>
        </p:txBody>
      </p:sp>
      <p:pic>
        <p:nvPicPr>
          <p:cNvPr id="3" name="図 2">
            <a:extLst>
              <a:ext uri="{FF2B5EF4-FFF2-40B4-BE49-F238E27FC236}">
                <a16:creationId xmlns:a16="http://schemas.microsoft.com/office/drawing/2014/main" id="{4942BCF7-D15B-46EC-952A-B142BC678DD1}"/>
              </a:ext>
            </a:extLst>
          </p:cNvPr>
          <p:cNvPicPr>
            <a:picLocks noChangeAspect="1"/>
          </p:cNvPicPr>
          <p:nvPr/>
        </p:nvPicPr>
        <p:blipFill rotWithShape="1">
          <a:blip r:embed="rId2"/>
          <a:srcRect l="2863" t="21774" r="43266" b="30124"/>
          <a:stretch/>
        </p:blipFill>
        <p:spPr>
          <a:xfrm>
            <a:off x="522163" y="2005084"/>
            <a:ext cx="9649073" cy="4846427"/>
          </a:xfrm>
          <a:prstGeom prst="rect">
            <a:avLst/>
          </a:prstGeom>
        </p:spPr>
      </p:pic>
      <p:sp>
        <p:nvSpPr>
          <p:cNvPr id="2" name="スライド番号プレースホルダー 1">
            <a:extLst>
              <a:ext uri="{FF2B5EF4-FFF2-40B4-BE49-F238E27FC236}">
                <a16:creationId xmlns:a16="http://schemas.microsoft.com/office/drawing/2014/main" id="{86B267B5-E6B2-4EE3-A6C6-9378FCA479AE}"/>
              </a:ext>
            </a:extLst>
          </p:cNvPr>
          <p:cNvSpPr>
            <a:spLocks noGrp="1"/>
          </p:cNvSpPr>
          <p:nvPr>
            <p:ph type="sldNum" sz="quarter" idx="12"/>
          </p:nvPr>
        </p:nvSpPr>
        <p:spPr/>
        <p:txBody>
          <a:bodyPr/>
          <a:lstStyle/>
          <a:p>
            <a:pPr>
              <a:defRPr/>
            </a:pPr>
            <a:fld id="{01531275-D544-4202-9E6F-2A8585291D52}" type="slidenum">
              <a:rPr lang="ja-JP" altLang="en-US" smtClean="0"/>
              <a:pPr>
                <a:defRPr/>
              </a:pPr>
              <a:t>14</a:t>
            </a:fld>
            <a:endParaRPr lang="ja-JP" altLang="en-US"/>
          </a:p>
        </p:txBody>
      </p:sp>
    </p:spTree>
  </p:cSld>
  <p:clrMapOvr>
    <a:masterClrMapping/>
  </p:clrMapOvr>
  <p:transition spd="slow">
    <p:pull dir="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タイトル 1">
            <a:extLst>
              <a:ext uri="{FF2B5EF4-FFF2-40B4-BE49-F238E27FC236}">
                <a16:creationId xmlns:a16="http://schemas.microsoft.com/office/drawing/2014/main" id="{3BB0BE42-D779-491D-A3CC-CF3571F3733D}"/>
              </a:ext>
            </a:extLst>
          </p:cNvPr>
          <p:cNvSpPr>
            <a:spLocks noGrp="1"/>
          </p:cNvSpPr>
          <p:nvPr>
            <p:ph type="title"/>
          </p:nvPr>
        </p:nvSpPr>
        <p:spPr>
          <a:xfrm>
            <a:off x="738188" y="539750"/>
            <a:ext cx="9217025" cy="720725"/>
          </a:xfrm>
        </p:spPr>
        <p:txBody>
          <a:bodyPr/>
          <a:lstStyle/>
          <a:p>
            <a:pPr algn="l" eaLnBrk="1" hangingPunct="1"/>
            <a:r>
              <a:rPr lang="ja-JP" altLang="en-US" sz="4000" b="1" dirty="0">
                <a:solidFill>
                  <a:schemeClr val="bg1"/>
                </a:solidFill>
                <a:latin typeface="ＭＳ Ｐゴシック" panose="020B0600070205080204" pitchFamily="50" charset="-128"/>
              </a:rPr>
              <a:t>●　決算特別委員会　議案第８号</a:t>
            </a:r>
          </a:p>
        </p:txBody>
      </p:sp>
      <p:sp>
        <p:nvSpPr>
          <p:cNvPr id="18435" name="テキスト ボックス 14">
            <a:extLst>
              <a:ext uri="{FF2B5EF4-FFF2-40B4-BE49-F238E27FC236}">
                <a16:creationId xmlns:a16="http://schemas.microsoft.com/office/drawing/2014/main" id="{69398EAB-2924-45EA-A90C-CA60527DE24C}"/>
              </a:ext>
            </a:extLst>
          </p:cNvPr>
          <p:cNvSpPr txBox="1">
            <a:spLocks noChangeArrowheads="1"/>
          </p:cNvSpPr>
          <p:nvPr/>
        </p:nvSpPr>
        <p:spPr bwMode="auto">
          <a:xfrm>
            <a:off x="522288" y="1404938"/>
            <a:ext cx="6840537"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sz="2100">
                <a:solidFill>
                  <a:schemeClr val="tx1"/>
                </a:solidFill>
                <a:latin typeface="Calibri" panose="020F0502020204030204" pitchFamily="34" charset="0"/>
                <a:ea typeface="ＭＳ Ｐゴシック" panose="020B0600070205080204" pitchFamily="50" charset="-128"/>
              </a:defRPr>
            </a:lvl1pPr>
            <a:lvl2pPr>
              <a:defRPr kumimoji="1" sz="2100">
                <a:solidFill>
                  <a:schemeClr val="tx1"/>
                </a:solidFill>
                <a:latin typeface="Calibri" panose="020F0502020204030204" pitchFamily="34" charset="0"/>
                <a:ea typeface="ＭＳ Ｐゴシック" panose="020B0600070205080204" pitchFamily="50" charset="-128"/>
              </a:defRPr>
            </a:lvl2pPr>
            <a:lvl3pPr>
              <a:defRPr kumimoji="1" sz="2100">
                <a:solidFill>
                  <a:schemeClr val="tx1"/>
                </a:solidFill>
                <a:latin typeface="Calibri" panose="020F0502020204030204" pitchFamily="34" charset="0"/>
                <a:ea typeface="ＭＳ Ｐゴシック" panose="020B0600070205080204" pitchFamily="50" charset="-128"/>
              </a:defRPr>
            </a:lvl3pPr>
            <a:lvl4pPr>
              <a:defRPr kumimoji="1" sz="2100">
                <a:solidFill>
                  <a:schemeClr val="tx1"/>
                </a:solidFill>
                <a:latin typeface="Calibri" panose="020F0502020204030204" pitchFamily="34" charset="0"/>
                <a:ea typeface="ＭＳ Ｐゴシック" panose="020B0600070205080204" pitchFamily="50" charset="-128"/>
              </a:defRPr>
            </a:lvl4pPr>
            <a:lvl5pPr>
              <a:defRPr kumimoji="1" sz="2100">
                <a:solidFill>
                  <a:schemeClr val="tx1"/>
                </a:solidFill>
                <a:latin typeface="Calibri" panose="020F0502020204030204" pitchFamily="34" charset="0"/>
                <a:ea typeface="ＭＳ Ｐゴシック" panose="020B0600070205080204" pitchFamily="50" charset="-128"/>
              </a:defRPr>
            </a:lvl5pPr>
            <a:lvl6pPr marL="25431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6pPr>
            <a:lvl7pPr marL="30003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7pPr>
            <a:lvl8pPr marL="34575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8pPr>
            <a:lvl9pPr marL="39147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u"/>
            </a:pPr>
            <a:r>
              <a:rPr lang="ja-JP" altLang="en-US" sz="2400" dirty="0"/>
              <a:t>平成２９年度龍ケ崎市一般会計歳入歳出決算</a:t>
            </a:r>
          </a:p>
        </p:txBody>
      </p:sp>
      <p:cxnSp>
        <p:nvCxnSpPr>
          <p:cNvPr id="10" name="直線コネクタ 9">
            <a:extLst>
              <a:ext uri="{FF2B5EF4-FFF2-40B4-BE49-F238E27FC236}">
                <a16:creationId xmlns:a16="http://schemas.microsoft.com/office/drawing/2014/main" id="{18349702-B844-435E-9F40-13B415FE83DD}"/>
              </a:ext>
            </a:extLst>
          </p:cNvPr>
          <p:cNvCxnSpPr/>
          <p:nvPr/>
        </p:nvCxnSpPr>
        <p:spPr>
          <a:xfrm flipV="1">
            <a:off x="233363" y="7092950"/>
            <a:ext cx="10226675" cy="14288"/>
          </a:xfrm>
          <a:prstGeom prst="line">
            <a:avLst/>
          </a:prstGeom>
        </p:spPr>
        <p:style>
          <a:lnRef idx="1">
            <a:schemeClr val="accent1"/>
          </a:lnRef>
          <a:fillRef idx="0">
            <a:schemeClr val="accent1"/>
          </a:fillRef>
          <a:effectRef idx="0">
            <a:schemeClr val="accent1"/>
          </a:effectRef>
          <a:fontRef idx="minor">
            <a:schemeClr val="tx1"/>
          </a:fontRef>
        </p:style>
      </p:cxnSp>
      <p:sp>
        <p:nvSpPr>
          <p:cNvPr id="18437" name="テキスト ボックス 6">
            <a:extLst>
              <a:ext uri="{FF2B5EF4-FFF2-40B4-BE49-F238E27FC236}">
                <a16:creationId xmlns:a16="http://schemas.microsoft.com/office/drawing/2014/main" id="{BA4B4BA8-B4E1-410F-81B0-73DECAE76572}"/>
              </a:ext>
            </a:extLst>
          </p:cNvPr>
          <p:cNvSpPr txBox="1">
            <a:spLocks noChangeArrowheads="1"/>
          </p:cNvSpPr>
          <p:nvPr/>
        </p:nvSpPr>
        <p:spPr bwMode="auto">
          <a:xfrm>
            <a:off x="2681288" y="7092950"/>
            <a:ext cx="53292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100">
                <a:solidFill>
                  <a:schemeClr val="tx1"/>
                </a:solidFill>
                <a:latin typeface="Calibri" panose="020F0502020204030204" pitchFamily="34" charset="0"/>
                <a:ea typeface="ＭＳ Ｐゴシック" panose="020B0600070205080204" pitchFamily="50" charset="-128"/>
              </a:defRPr>
            </a:lvl1pPr>
            <a:lvl2pPr marL="742950" indent="-285750">
              <a:defRPr kumimoji="1" sz="2100">
                <a:solidFill>
                  <a:schemeClr val="tx1"/>
                </a:solidFill>
                <a:latin typeface="Calibri" panose="020F0502020204030204" pitchFamily="34" charset="0"/>
                <a:ea typeface="ＭＳ Ｐゴシック" panose="020B0600070205080204" pitchFamily="50" charset="-128"/>
              </a:defRPr>
            </a:lvl2pPr>
            <a:lvl3pPr marL="1143000" indent="-228600">
              <a:defRPr kumimoji="1" sz="2100">
                <a:solidFill>
                  <a:schemeClr val="tx1"/>
                </a:solidFill>
                <a:latin typeface="Calibri" panose="020F0502020204030204" pitchFamily="34" charset="0"/>
                <a:ea typeface="ＭＳ Ｐゴシック" panose="020B0600070205080204" pitchFamily="50" charset="-128"/>
              </a:defRPr>
            </a:lvl3pPr>
            <a:lvl4pPr marL="1600200" indent="-228600">
              <a:defRPr kumimoji="1" sz="2100">
                <a:solidFill>
                  <a:schemeClr val="tx1"/>
                </a:solidFill>
                <a:latin typeface="Calibri" panose="020F0502020204030204" pitchFamily="34" charset="0"/>
                <a:ea typeface="ＭＳ Ｐゴシック" panose="020B0600070205080204" pitchFamily="50" charset="-128"/>
              </a:defRPr>
            </a:lvl4pPr>
            <a:lvl5pPr marL="2057400" indent="-228600">
              <a:defRPr kumimoji="1" sz="2100">
                <a:solidFill>
                  <a:schemeClr val="tx1"/>
                </a:solidFill>
                <a:latin typeface="Calibri" panose="020F0502020204030204" pitchFamily="34" charset="0"/>
                <a:ea typeface="ＭＳ Ｐゴシック" panose="020B0600070205080204" pitchFamily="50" charset="-128"/>
              </a:defRPr>
            </a:lvl5pPr>
            <a:lvl6pPr marL="25146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6pPr>
            <a:lvl7pPr marL="29718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7pPr>
            <a:lvl8pPr marL="34290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8pPr>
            <a:lvl9pPr marL="38862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a:latin typeface="HG丸ｺﾞｼｯｸM-PRO" panose="020F0600000000000000" pitchFamily="50" charset="-128"/>
                <a:ea typeface="HG丸ｺﾞｼｯｸM-PRO" panose="020F0600000000000000" pitchFamily="50" charset="-128"/>
              </a:rPr>
              <a:t>龍ケ崎市議会報告会＆意見交換会</a:t>
            </a:r>
          </a:p>
        </p:txBody>
      </p:sp>
      <p:pic>
        <p:nvPicPr>
          <p:cNvPr id="3" name="図 2">
            <a:extLst>
              <a:ext uri="{FF2B5EF4-FFF2-40B4-BE49-F238E27FC236}">
                <a16:creationId xmlns:a16="http://schemas.microsoft.com/office/drawing/2014/main" id="{3B2443B9-865A-4F88-ADBC-047C6A5F10AA}"/>
              </a:ext>
            </a:extLst>
          </p:cNvPr>
          <p:cNvPicPr>
            <a:picLocks noChangeAspect="1"/>
          </p:cNvPicPr>
          <p:nvPr/>
        </p:nvPicPr>
        <p:blipFill rotWithShape="1">
          <a:blip r:embed="rId2"/>
          <a:srcRect l="2863" t="39701" r="43266" b="22685"/>
          <a:stretch/>
        </p:blipFill>
        <p:spPr>
          <a:xfrm>
            <a:off x="307125" y="2340471"/>
            <a:ext cx="10079150" cy="3958652"/>
          </a:xfrm>
          <a:prstGeom prst="rect">
            <a:avLst/>
          </a:prstGeom>
        </p:spPr>
      </p:pic>
      <p:sp>
        <p:nvSpPr>
          <p:cNvPr id="2" name="スライド番号プレースホルダー 1">
            <a:extLst>
              <a:ext uri="{FF2B5EF4-FFF2-40B4-BE49-F238E27FC236}">
                <a16:creationId xmlns:a16="http://schemas.microsoft.com/office/drawing/2014/main" id="{1CBF85FE-AFF2-4FE5-B318-49676CDDC6CE}"/>
              </a:ext>
            </a:extLst>
          </p:cNvPr>
          <p:cNvSpPr>
            <a:spLocks noGrp="1"/>
          </p:cNvSpPr>
          <p:nvPr>
            <p:ph type="sldNum" sz="quarter" idx="12"/>
          </p:nvPr>
        </p:nvSpPr>
        <p:spPr/>
        <p:txBody>
          <a:bodyPr/>
          <a:lstStyle/>
          <a:p>
            <a:pPr>
              <a:defRPr/>
            </a:pPr>
            <a:fld id="{01531275-D544-4202-9E6F-2A8585291D52}" type="slidenum">
              <a:rPr lang="ja-JP" altLang="en-US" smtClean="0"/>
              <a:pPr>
                <a:defRPr/>
              </a:pPr>
              <a:t>15</a:t>
            </a:fld>
            <a:endParaRPr lang="ja-JP" altLang="en-US"/>
          </a:p>
        </p:txBody>
      </p:sp>
    </p:spTree>
  </p:cSld>
  <p:clrMapOvr>
    <a:masterClrMapping/>
  </p:clrMapOvr>
  <p:transition spd="slow">
    <p:pull dir="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タイトル 1">
            <a:extLst>
              <a:ext uri="{FF2B5EF4-FFF2-40B4-BE49-F238E27FC236}">
                <a16:creationId xmlns:a16="http://schemas.microsoft.com/office/drawing/2014/main" id="{3BB0BE42-D779-491D-A3CC-CF3571F3733D}"/>
              </a:ext>
            </a:extLst>
          </p:cNvPr>
          <p:cNvSpPr>
            <a:spLocks noGrp="1"/>
          </p:cNvSpPr>
          <p:nvPr>
            <p:ph type="title"/>
          </p:nvPr>
        </p:nvSpPr>
        <p:spPr>
          <a:xfrm>
            <a:off x="738188" y="539750"/>
            <a:ext cx="9217025" cy="720725"/>
          </a:xfrm>
        </p:spPr>
        <p:txBody>
          <a:bodyPr/>
          <a:lstStyle/>
          <a:p>
            <a:pPr algn="l" eaLnBrk="1" hangingPunct="1"/>
            <a:r>
              <a:rPr lang="ja-JP" altLang="en-US" sz="4000" b="1" dirty="0">
                <a:solidFill>
                  <a:schemeClr val="bg1"/>
                </a:solidFill>
                <a:latin typeface="ＭＳ Ｐゴシック" panose="020B0600070205080204" pitchFamily="50" charset="-128"/>
              </a:rPr>
              <a:t>●　決算特別委員会　議案第８号</a:t>
            </a:r>
          </a:p>
        </p:txBody>
      </p:sp>
      <p:sp>
        <p:nvSpPr>
          <p:cNvPr id="18435" name="テキスト ボックス 14">
            <a:extLst>
              <a:ext uri="{FF2B5EF4-FFF2-40B4-BE49-F238E27FC236}">
                <a16:creationId xmlns:a16="http://schemas.microsoft.com/office/drawing/2014/main" id="{69398EAB-2924-45EA-A90C-CA60527DE24C}"/>
              </a:ext>
            </a:extLst>
          </p:cNvPr>
          <p:cNvSpPr txBox="1">
            <a:spLocks noChangeArrowheads="1"/>
          </p:cNvSpPr>
          <p:nvPr/>
        </p:nvSpPr>
        <p:spPr bwMode="auto">
          <a:xfrm>
            <a:off x="522288" y="1404938"/>
            <a:ext cx="6840537"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sz="2100">
                <a:solidFill>
                  <a:schemeClr val="tx1"/>
                </a:solidFill>
                <a:latin typeface="Calibri" panose="020F0502020204030204" pitchFamily="34" charset="0"/>
                <a:ea typeface="ＭＳ Ｐゴシック" panose="020B0600070205080204" pitchFamily="50" charset="-128"/>
              </a:defRPr>
            </a:lvl1pPr>
            <a:lvl2pPr>
              <a:defRPr kumimoji="1" sz="2100">
                <a:solidFill>
                  <a:schemeClr val="tx1"/>
                </a:solidFill>
                <a:latin typeface="Calibri" panose="020F0502020204030204" pitchFamily="34" charset="0"/>
                <a:ea typeface="ＭＳ Ｐゴシック" panose="020B0600070205080204" pitchFamily="50" charset="-128"/>
              </a:defRPr>
            </a:lvl2pPr>
            <a:lvl3pPr>
              <a:defRPr kumimoji="1" sz="2100">
                <a:solidFill>
                  <a:schemeClr val="tx1"/>
                </a:solidFill>
                <a:latin typeface="Calibri" panose="020F0502020204030204" pitchFamily="34" charset="0"/>
                <a:ea typeface="ＭＳ Ｐゴシック" panose="020B0600070205080204" pitchFamily="50" charset="-128"/>
              </a:defRPr>
            </a:lvl3pPr>
            <a:lvl4pPr>
              <a:defRPr kumimoji="1" sz="2100">
                <a:solidFill>
                  <a:schemeClr val="tx1"/>
                </a:solidFill>
                <a:latin typeface="Calibri" panose="020F0502020204030204" pitchFamily="34" charset="0"/>
                <a:ea typeface="ＭＳ Ｐゴシック" panose="020B0600070205080204" pitchFamily="50" charset="-128"/>
              </a:defRPr>
            </a:lvl4pPr>
            <a:lvl5pPr>
              <a:defRPr kumimoji="1" sz="2100">
                <a:solidFill>
                  <a:schemeClr val="tx1"/>
                </a:solidFill>
                <a:latin typeface="Calibri" panose="020F0502020204030204" pitchFamily="34" charset="0"/>
                <a:ea typeface="ＭＳ Ｐゴシック" panose="020B0600070205080204" pitchFamily="50" charset="-128"/>
              </a:defRPr>
            </a:lvl5pPr>
            <a:lvl6pPr marL="25431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6pPr>
            <a:lvl7pPr marL="30003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7pPr>
            <a:lvl8pPr marL="34575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8pPr>
            <a:lvl9pPr marL="39147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u"/>
            </a:pPr>
            <a:r>
              <a:rPr lang="ja-JP" altLang="en-US" sz="2400" dirty="0"/>
              <a:t>平成２９年度龍ケ崎市一般会計歳入歳出決算</a:t>
            </a:r>
          </a:p>
        </p:txBody>
      </p:sp>
      <p:cxnSp>
        <p:nvCxnSpPr>
          <p:cNvPr id="10" name="直線コネクタ 9">
            <a:extLst>
              <a:ext uri="{FF2B5EF4-FFF2-40B4-BE49-F238E27FC236}">
                <a16:creationId xmlns:a16="http://schemas.microsoft.com/office/drawing/2014/main" id="{18349702-B844-435E-9F40-13B415FE83DD}"/>
              </a:ext>
            </a:extLst>
          </p:cNvPr>
          <p:cNvCxnSpPr/>
          <p:nvPr/>
        </p:nvCxnSpPr>
        <p:spPr>
          <a:xfrm flipV="1">
            <a:off x="233363" y="7092950"/>
            <a:ext cx="10226675" cy="14288"/>
          </a:xfrm>
          <a:prstGeom prst="line">
            <a:avLst/>
          </a:prstGeom>
        </p:spPr>
        <p:style>
          <a:lnRef idx="1">
            <a:schemeClr val="accent1"/>
          </a:lnRef>
          <a:fillRef idx="0">
            <a:schemeClr val="accent1"/>
          </a:fillRef>
          <a:effectRef idx="0">
            <a:schemeClr val="accent1"/>
          </a:effectRef>
          <a:fontRef idx="minor">
            <a:schemeClr val="tx1"/>
          </a:fontRef>
        </p:style>
      </p:cxnSp>
      <p:sp>
        <p:nvSpPr>
          <p:cNvPr id="18437" name="テキスト ボックス 6">
            <a:extLst>
              <a:ext uri="{FF2B5EF4-FFF2-40B4-BE49-F238E27FC236}">
                <a16:creationId xmlns:a16="http://schemas.microsoft.com/office/drawing/2014/main" id="{BA4B4BA8-B4E1-410F-81B0-73DECAE76572}"/>
              </a:ext>
            </a:extLst>
          </p:cNvPr>
          <p:cNvSpPr txBox="1">
            <a:spLocks noChangeArrowheads="1"/>
          </p:cNvSpPr>
          <p:nvPr/>
        </p:nvSpPr>
        <p:spPr bwMode="auto">
          <a:xfrm>
            <a:off x="2681288" y="7092950"/>
            <a:ext cx="53292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100">
                <a:solidFill>
                  <a:schemeClr val="tx1"/>
                </a:solidFill>
                <a:latin typeface="Calibri" panose="020F0502020204030204" pitchFamily="34" charset="0"/>
                <a:ea typeface="ＭＳ Ｐゴシック" panose="020B0600070205080204" pitchFamily="50" charset="-128"/>
              </a:defRPr>
            </a:lvl1pPr>
            <a:lvl2pPr marL="742950" indent="-285750">
              <a:defRPr kumimoji="1" sz="2100">
                <a:solidFill>
                  <a:schemeClr val="tx1"/>
                </a:solidFill>
                <a:latin typeface="Calibri" panose="020F0502020204030204" pitchFamily="34" charset="0"/>
                <a:ea typeface="ＭＳ Ｐゴシック" panose="020B0600070205080204" pitchFamily="50" charset="-128"/>
              </a:defRPr>
            </a:lvl2pPr>
            <a:lvl3pPr marL="1143000" indent="-228600">
              <a:defRPr kumimoji="1" sz="2100">
                <a:solidFill>
                  <a:schemeClr val="tx1"/>
                </a:solidFill>
                <a:latin typeface="Calibri" panose="020F0502020204030204" pitchFamily="34" charset="0"/>
                <a:ea typeface="ＭＳ Ｐゴシック" panose="020B0600070205080204" pitchFamily="50" charset="-128"/>
              </a:defRPr>
            </a:lvl3pPr>
            <a:lvl4pPr marL="1600200" indent="-228600">
              <a:defRPr kumimoji="1" sz="2100">
                <a:solidFill>
                  <a:schemeClr val="tx1"/>
                </a:solidFill>
                <a:latin typeface="Calibri" panose="020F0502020204030204" pitchFamily="34" charset="0"/>
                <a:ea typeface="ＭＳ Ｐゴシック" panose="020B0600070205080204" pitchFamily="50" charset="-128"/>
              </a:defRPr>
            </a:lvl4pPr>
            <a:lvl5pPr marL="2057400" indent="-228600">
              <a:defRPr kumimoji="1" sz="2100">
                <a:solidFill>
                  <a:schemeClr val="tx1"/>
                </a:solidFill>
                <a:latin typeface="Calibri" panose="020F0502020204030204" pitchFamily="34" charset="0"/>
                <a:ea typeface="ＭＳ Ｐゴシック" panose="020B0600070205080204" pitchFamily="50" charset="-128"/>
              </a:defRPr>
            </a:lvl5pPr>
            <a:lvl6pPr marL="25146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6pPr>
            <a:lvl7pPr marL="29718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7pPr>
            <a:lvl8pPr marL="34290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8pPr>
            <a:lvl9pPr marL="38862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a:latin typeface="HG丸ｺﾞｼｯｸM-PRO" panose="020F0600000000000000" pitchFamily="50" charset="-128"/>
                <a:ea typeface="HG丸ｺﾞｼｯｸM-PRO" panose="020F0600000000000000" pitchFamily="50" charset="-128"/>
              </a:rPr>
              <a:t>龍ケ崎市議会報告会＆意見交換会</a:t>
            </a:r>
          </a:p>
        </p:txBody>
      </p:sp>
      <p:pic>
        <p:nvPicPr>
          <p:cNvPr id="3" name="図 2">
            <a:extLst>
              <a:ext uri="{FF2B5EF4-FFF2-40B4-BE49-F238E27FC236}">
                <a16:creationId xmlns:a16="http://schemas.microsoft.com/office/drawing/2014/main" id="{ABE36A9D-40A7-4EB7-A87D-7D88674E1573}"/>
              </a:ext>
            </a:extLst>
          </p:cNvPr>
          <p:cNvPicPr>
            <a:picLocks noChangeAspect="1"/>
          </p:cNvPicPr>
          <p:nvPr/>
        </p:nvPicPr>
        <p:blipFill rotWithShape="1">
          <a:blip r:embed="rId2"/>
          <a:srcRect l="2863" t="22533" r="28452" b="12889"/>
          <a:stretch/>
        </p:blipFill>
        <p:spPr>
          <a:xfrm>
            <a:off x="622763" y="1981204"/>
            <a:ext cx="9476465" cy="5011733"/>
          </a:xfrm>
          <a:prstGeom prst="rect">
            <a:avLst/>
          </a:prstGeom>
        </p:spPr>
      </p:pic>
      <p:sp>
        <p:nvSpPr>
          <p:cNvPr id="2" name="スライド番号プレースホルダー 1">
            <a:extLst>
              <a:ext uri="{FF2B5EF4-FFF2-40B4-BE49-F238E27FC236}">
                <a16:creationId xmlns:a16="http://schemas.microsoft.com/office/drawing/2014/main" id="{C4AE6751-D8CA-46DB-90E4-C9A83249BB80}"/>
              </a:ext>
            </a:extLst>
          </p:cNvPr>
          <p:cNvSpPr>
            <a:spLocks noGrp="1"/>
          </p:cNvSpPr>
          <p:nvPr>
            <p:ph type="sldNum" sz="quarter" idx="12"/>
          </p:nvPr>
        </p:nvSpPr>
        <p:spPr/>
        <p:txBody>
          <a:bodyPr/>
          <a:lstStyle/>
          <a:p>
            <a:pPr>
              <a:defRPr/>
            </a:pPr>
            <a:fld id="{01531275-D544-4202-9E6F-2A8585291D52}" type="slidenum">
              <a:rPr lang="ja-JP" altLang="en-US" smtClean="0"/>
              <a:pPr>
                <a:defRPr/>
              </a:pPr>
              <a:t>16</a:t>
            </a:fld>
            <a:endParaRPr lang="ja-JP" altLang="en-US"/>
          </a:p>
        </p:txBody>
      </p:sp>
    </p:spTree>
    <p:extLst>
      <p:ext uri="{BB962C8B-B14F-4D97-AF65-F5344CB8AC3E}">
        <p14:creationId xmlns:p14="http://schemas.microsoft.com/office/powerpoint/2010/main" val="2607786085"/>
      </p:ext>
    </p:extLst>
  </p:cSld>
  <p:clrMapOvr>
    <a:masterClrMapping/>
  </p:clrMapOvr>
  <p:transition spd="slow">
    <p:pull dir="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タイトル 1">
            <a:extLst>
              <a:ext uri="{FF2B5EF4-FFF2-40B4-BE49-F238E27FC236}">
                <a16:creationId xmlns:a16="http://schemas.microsoft.com/office/drawing/2014/main" id="{3BB0BE42-D779-491D-A3CC-CF3571F3733D}"/>
              </a:ext>
            </a:extLst>
          </p:cNvPr>
          <p:cNvSpPr>
            <a:spLocks noGrp="1"/>
          </p:cNvSpPr>
          <p:nvPr>
            <p:ph type="title"/>
          </p:nvPr>
        </p:nvSpPr>
        <p:spPr>
          <a:xfrm>
            <a:off x="738188" y="539750"/>
            <a:ext cx="9217025" cy="720725"/>
          </a:xfrm>
        </p:spPr>
        <p:txBody>
          <a:bodyPr/>
          <a:lstStyle/>
          <a:p>
            <a:pPr algn="l" eaLnBrk="1" hangingPunct="1"/>
            <a:r>
              <a:rPr lang="ja-JP" altLang="en-US" sz="4000" b="1" dirty="0">
                <a:solidFill>
                  <a:schemeClr val="bg1"/>
                </a:solidFill>
                <a:latin typeface="ＭＳ Ｐゴシック" panose="020B0600070205080204" pitchFamily="50" charset="-128"/>
              </a:rPr>
              <a:t>●　決算特別委員会　議案第８号</a:t>
            </a:r>
          </a:p>
        </p:txBody>
      </p:sp>
      <p:sp>
        <p:nvSpPr>
          <p:cNvPr id="18435" name="テキスト ボックス 14">
            <a:extLst>
              <a:ext uri="{FF2B5EF4-FFF2-40B4-BE49-F238E27FC236}">
                <a16:creationId xmlns:a16="http://schemas.microsoft.com/office/drawing/2014/main" id="{69398EAB-2924-45EA-A90C-CA60527DE24C}"/>
              </a:ext>
            </a:extLst>
          </p:cNvPr>
          <p:cNvSpPr txBox="1">
            <a:spLocks noChangeArrowheads="1"/>
          </p:cNvSpPr>
          <p:nvPr/>
        </p:nvSpPr>
        <p:spPr bwMode="auto">
          <a:xfrm>
            <a:off x="522288" y="1404938"/>
            <a:ext cx="6840537"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sz="2100">
                <a:solidFill>
                  <a:schemeClr val="tx1"/>
                </a:solidFill>
                <a:latin typeface="Calibri" panose="020F0502020204030204" pitchFamily="34" charset="0"/>
                <a:ea typeface="ＭＳ Ｐゴシック" panose="020B0600070205080204" pitchFamily="50" charset="-128"/>
              </a:defRPr>
            </a:lvl1pPr>
            <a:lvl2pPr>
              <a:defRPr kumimoji="1" sz="2100">
                <a:solidFill>
                  <a:schemeClr val="tx1"/>
                </a:solidFill>
                <a:latin typeface="Calibri" panose="020F0502020204030204" pitchFamily="34" charset="0"/>
                <a:ea typeface="ＭＳ Ｐゴシック" panose="020B0600070205080204" pitchFamily="50" charset="-128"/>
              </a:defRPr>
            </a:lvl2pPr>
            <a:lvl3pPr>
              <a:defRPr kumimoji="1" sz="2100">
                <a:solidFill>
                  <a:schemeClr val="tx1"/>
                </a:solidFill>
                <a:latin typeface="Calibri" panose="020F0502020204030204" pitchFamily="34" charset="0"/>
                <a:ea typeface="ＭＳ Ｐゴシック" panose="020B0600070205080204" pitchFamily="50" charset="-128"/>
              </a:defRPr>
            </a:lvl3pPr>
            <a:lvl4pPr>
              <a:defRPr kumimoji="1" sz="2100">
                <a:solidFill>
                  <a:schemeClr val="tx1"/>
                </a:solidFill>
                <a:latin typeface="Calibri" panose="020F0502020204030204" pitchFamily="34" charset="0"/>
                <a:ea typeface="ＭＳ Ｐゴシック" panose="020B0600070205080204" pitchFamily="50" charset="-128"/>
              </a:defRPr>
            </a:lvl4pPr>
            <a:lvl5pPr>
              <a:defRPr kumimoji="1" sz="2100">
                <a:solidFill>
                  <a:schemeClr val="tx1"/>
                </a:solidFill>
                <a:latin typeface="Calibri" panose="020F0502020204030204" pitchFamily="34" charset="0"/>
                <a:ea typeface="ＭＳ Ｐゴシック" panose="020B0600070205080204" pitchFamily="50" charset="-128"/>
              </a:defRPr>
            </a:lvl5pPr>
            <a:lvl6pPr marL="25431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6pPr>
            <a:lvl7pPr marL="30003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7pPr>
            <a:lvl8pPr marL="34575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8pPr>
            <a:lvl9pPr marL="39147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u"/>
            </a:pPr>
            <a:r>
              <a:rPr lang="ja-JP" altLang="en-US" sz="2400" dirty="0"/>
              <a:t>平成２９年度龍ケ崎市一般会計歳入歳出決算</a:t>
            </a:r>
          </a:p>
        </p:txBody>
      </p:sp>
      <p:cxnSp>
        <p:nvCxnSpPr>
          <p:cNvPr id="10" name="直線コネクタ 9">
            <a:extLst>
              <a:ext uri="{FF2B5EF4-FFF2-40B4-BE49-F238E27FC236}">
                <a16:creationId xmlns:a16="http://schemas.microsoft.com/office/drawing/2014/main" id="{18349702-B844-435E-9F40-13B415FE83DD}"/>
              </a:ext>
            </a:extLst>
          </p:cNvPr>
          <p:cNvCxnSpPr/>
          <p:nvPr/>
        </p:nvCxnSpPr>
        <p:spPr>
          <a:xfrm flipV="1">
            <a:off x="233363" y="7092950"/>
            <a:ext cx="10226675" cy="14288"/>
          </a:xfrm>
          <a:prstGeom prst="line">
            <a:avLst/>
          </a:prstGeom>
        </p:spPr>
        <p:style>
          <a:lnRef idx="1">
            <a:schemeClr val="accent1"/>
          </a:lnRef>
          <a:fillRef idx="0">
            <a:schemeClr val="accent1"/>
          </a:fillRef>
          <a:effectRef idx="0">
            <a:schemeClr val="accent1"/>
          </a:effectRef>
          <a:fontRef idx="minor">
            <a:schemeClr val="tx1"/>
          </a:fontRef>
        </p:style>
      </p:cxnSp>
      <p:sp>
        <p:nvSpPr>
          <p:cNvPr id="18437" name="テキスト ボックス 6">
            <a:extLst>
              <a:ext uri="{FF2B5EF4-FFF2-40B4-BE49-F238E27FC236}">
                <a16:creationId xmlns:a16="http://schemas.microsoft.com/office/drawing/2014/main" id="{BA4B4BA8-B4E1-410F-81B0-73DECAE76572}"/>
              </a:ext>
            </a:extLst>
          </p:cNvPr>
          <p:cNvSpPr txBox="1">
            <a:spLocks noChangeArrowheads="1"/>
          </p:cNvSpPr>
          <p:nvPr/>
        </p:nvSpPr>
        <p:spPr bwMode="auto">
          <a:xfrm>
            <a:off x="2681288" y="7092950"/>
            <a:ext cx="53292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100">
                <a:solidFill>
                  <a:schemeClr val="tx1"/>
                </a:solidFill>
                <a:latin typeface="Calibri" panose="020F0502020204030204" pitchFamily="34" charset="0"/>
                <a:ea typeface="ＭＳ Ｐゴシック" panose="020B0600070205080204" pitchFamily="50" charset="-128"/>
              </a:defRPr>
            </a:lvl1pPr>
            <a:lvl2pPr marL="742950" indent="-285750">
              <a:defRPr kumimoji="1" sz="2100">
                <a:solidFill>
                  <a:schemeClr val="tx1"/>
                </a:solidFill>
                <a:latin typeface="Calibri" panose="020F0502020204030204" pitchFamily="34" charset="0"/>
                <a:ea typeface="ＭＳ Ｐゴシック" panose="020B0600070205080204" pitchFamily="50" charset="-128"/>
              </a:defRPr>
            </a:lvl2pPr>
            <a:lvl3pPr marL="1143000" indent="-228600">
              <a:defRPr kumimoji="1" sz="2100">
                <a:solidFill>
                  <a:schemeClr val="tx1"/>
                </a:solidFill>
                <a:latin typeface="Calibri" panose="020F0502020204030204" pitchFamily="34" charset="0"/>
                <a:ea typeface="ＭＳ Ｐゴシック" panose="020B0600070205080204" pitchFamily="50" charset="-128"/>
              </a:defRPr>
            </a:lvl3pPr>
            <a:lvl4pPr marL="1600200" indent="-228600">
              <a:defRPr kumimoji="1" sz="2100">
                <a:solidFill>
                  <a:schemeClr val="tx1"/>
                </a:solidFill>
                <a:latin typeface="Calibri" panose="020F0502020204030204" pitchFamily="34" charset="0"/>
                <a:ea typeface="ＭＳ Ｐゴシック" panose="020B0600070205080204" pitchFamily="50" charset="-128"/>
              </a:defRPr>
            </a:lvl4pPr>
            <a:lvl5pPr marL="2057400" indent="-228600">
              <a:defRPr kumimoji="1" sz="2100">
                <a:solidFill>
                  <a:schemeClr val="tx1"/>
                </a:solidFill>
                <a:latin typeface="Calibri" panose="020F0502020204030204" pitchFamily="34" charset="0"/>
                <a:ea typeface="ＭＳ Ｐゴシック" panose="020B0600070205080204" pitchFamily="50" charset="-128"/>
              </a:defRPr>
            </a:lvl5pPr>
            <a:lvl6pPr marL="25146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6pPr>
            <a:lvl7pPr marL="29718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7pPr>
            <a:lvl8pPr marL="34290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8pPr>
            <a:lvl9pPr marL="38862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a:latin typeface="HG丸ｺﾞｼｯｸM-PRO" panose="020F0600000000000000" pitchFamily="50" charset="-128"/>
                <a:ea typeface="HG丸ｺﾞｼｯｸM-PRO" panose="020F0600000000000000" pitchFamily="50" charset="-128"/>
              </a:rPr>
              <a:t>龍ケ崎市議会報告会＆意見交換会</a:t>
            </a:r>
          </a:p>
        </p:txBody>
      </p:sp>
      <p:pic>
        <p:nvPicPr>
          <p:cNvPr id="4" name="図 3">
            <a:extLst>
              <a:ext uri="{FF2B5EF4-FFF2-40B4-BE49-F238E27FC236}">
                <a16:creationId xmlns:a16="http://schemas.microsoft.com/office/drawing/2014/main" id="{E19F75E1-F25D-4C42-B3C5-42B3E0808A8A}"/>
              </a:ext>
            </a:extLst>
          </p:cNvPr>
          <p:cNvPicPr>
            <a:picLocks noChangeAspect="1"/>
          </p:cNvPicPr>
          <p:nvPr/>
        </p:nvPicPr>
        <p:blipFill rotWithShape="1">
          <a:blip r:embed="rId2"/>
          <a:srcRect l="3536" t="30362" r="29125" b="12404"/>
          <a:stretch/>
        </p:blipFill>
        <p:spPr>
          <a:xfrm>
            <a:off x="234132" y="2011363"/>
            <a:ext cx="10147204" cy="4851324"/>
          </a:xfrm>
          <a:prstGeom prst="rect">
            <a:avLst/>
          </a:prstGeom>
        </p:spPr>
      </p:pic>
      <p:sp>
        <p:nvSpPr>
          <p:cNvPr id="2" name="スライド番号プレースホルダー 1">
            <a:extLst>
              <a:ext uri="{FF2B5EF4-FFF2-40B4-BE49-F238E27FC236}">
                <a16:creationId xmlns:a16="http://schemas.microsoft.com/office/drawing/2014/main" id="{E354C503-EA81-448F-A34B-6C1D80D9A86E}"/>
              </a:ext>
            </a:extLst>
          </p:cNvPr>
          <p:cNvSpPr>
            <a:spLocks noGrp="1"/>
          </p:cNvSpPr>
          <p:nvPr>
            <p:ph type="sldNum" sz="quarter" idx="12"/>
          </p:nvPr>
        </p:nvSpPr>
        <p:spPr/>
        <p:txBody>
          <a:bodyPr/>
          <a:lstStyle/>
          <a:p>
            <a:pPr>
              <a:defRPr/>
            </a:pPr>
            <a:fld id="{01531275-D544-4202-9E6F-2A8585291D52}" type="slidenum">
              <a:rPr lang="ja-JP" altLang="en-US" smtClean="0"/>
              <a:pPr>
                <a:defRPr/>
              </a:pPr>
              <a:t>17</a:t>
            </a:fld>
            <a:endParaRPr lang="ja-JP" altLang="en-US"/>
          </a:p>
        </p:txBody>
      </p:sp>
    </p:spTree>
    <p:extLst>
      <p:ext uri="{BB962C8B-B14F-4D97-AF65-F5344CB8AC3E}">
        <p14:creationId xmlns:p14="http://schemas.microsoft.com/office/powerpoint/2010/main" val="3208271643"/>
      </p:ext>
    </p:extLst>
  </p:cSld>
  <p:clrMapOvr>
    <a:masterClrMapping/>
  </p:clrMapOvr>
  <p:transition spd="slow">
    <p:pull dir="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タイトル 1">
            <a:extLst>
              <a:ext uri="{FF2B5EF4-FFF2-40B4-BE49-F238E27FC236}">
                <a16:creationId xmlns:a16="http://schemas.microsoft.com/office/drawing/2014/main" id="{836C7D3F-8F6D-423D-8050-8EE7ABE3671B}"/>
              </a:ext>
            </a:extLst>
          </p:cNvPr>
          <p:cNvSpPr>
            <a:spLocks noGrp="1"/>
          </p:cNvSpPr>
          <p:nvPr>
            <p:ph type="title"/>
          </p:nvPr>
        </p:nvSpPr>
        <p:spPr>
          <a:xfrm>
            <a:off x="738188" y="539750"/>
            <a:ext cx="9217025" cy="720725"/>
          </a:xfrm>
        </p:spPr>
        <p:txBody>
          <a:bodyPr/>
          <a:lstStyle/>
          <a:p>
            <a:pPr algn="l" eaLnBrk="1" hangingPunct="1"/>
            <a:r>
              <a:rPr lang="ja-JP" altLang="en-US" sz="4000" b="1">
                <a:solidFill>
                  <a:schemeClr val="bg1"/>
                </a:solidFill>
                <a:latin typeface="ＭＳ Ｐゴシック" panose="020B0600070205080204" pitchFamily="50" charset="-128"/>
              </a:rPr>
              <a:t>●　総務委員会</a:t>
            </a:r>
          </a:p>
        </p:txBody>
      </p:sp>
      <p:sp>
        <p:nvSpPr>
          <p:cNvPr id="20483" name="テキスト ボックス 14">
            <a:extLst>
              <a:ext uri="{FF2B5EF4-FFF2-40B4-BE49-F238E27FC236}">
                <a16:creationId xmlns:a16="http://schemas.microsoft.com/office/drawing/2014/main" id="{A4D52BB8-6203-4A95-97D1-8560844AFA5A}"/>
              </a:ext>
            </a:extLst>
          </p:cNvPr>
          <p:cNvSpPr txBox="1">
            <a:spLocks noChangeArrowheads="1"/>
          </p:cNvSpPr>
          <p:nvPr/>
        </p:nvSpPr>
        <p:spPr bwMode="auto">
          <a:xfrm>
            <a:off x="594172" y="1501749"/>
            <a:ext cx="2736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1042988"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rPr>
              <a:t>★所管部署紹介　　</a:t>
            </a:r>
            <a:endParaRPr kumimoji="1" lang="en-US" altLang="ja-JP" sz="2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endParaRPr>
          </a:p>
        </p:txBody>
      </p:sp>
      <p:cxnSp>
        <p:nvCxnSpPr>
          <p:cNvPr id="10" name="直線コネクタ 9">
            <a:extLst>
              <a:ext uri="{FF2B5EF4-FFF2-40B4-BE49-F238E27FC236}">
                <a16:creationId xmlns:a16="http://schemas.microsoft.com/office/drawing/2014/main" id="{A8391EE9-277F-48A5-AEAA-1564A7644BDE}"/>
              </a:ext>
            </a:extLst>
          </p:cNvPr>
          <p:cNvCxnSpPr/>
          <p:nvPr/>
        </p:nvCxnSpPr>
        <p:spPr>
          <a:xfrm flipV="1">
            <a:off x="233363" y="7092950"/>
            <a:ext cx="10226675" cy="14288"/>
          </a:xfrm>
          <a:prstGeom prst="line">
            <a:avLst/>
          </a:prstGeom>
        </p:spPr>
        <p:style>
          <a:lnRef idx="1">
            <a:schemeClr val="accent1"/>
          </a:lnRef>
          <a:fillRef idx="0">
            <a:schemeClr val="accent1"/>
          </a:fillRef>
          <a:effectRef idx="0">
            <a:schemeClr val="accent1"/>
          </a:effectRef>
          <a:fontRef idx="minor">
            <a:schemeClr val="tx1"/>
          </a:fontRef>
        </p:style>
      </p:cxnSp>
      <p:sp>
        <p:nvSpPr>
          <p:cNvPr id="20507" name="テキスト ボックス 6">
            <a:extLst>
              <a:ext uri="{FF2B5EF4-FFF2-40B4-BE49-F238E27FC236}">
                <a16:creationId xmlns:a16="http://schemas.microsoft.com/office/drawing/2014/main" id="{840A3DC8-A4DB-4916-B7F0-A9CEE2BA8882}"/>
              </a:ext>
            </a:extLst>
          </p:cNvPr>
          <p:cNvSpPr txBox="1">
            <a:spLocks noChangeArrowheads="1"/>
          </p:cNvSpPr>
          <p:nvPr/>
        </p:nvSpPr>
        <p:spPr bwMode="auto">
          <a:xfrm>
            <a:off x="2681288" y="7092950"/>
            <a:ext cx="53292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100">
                <a:solidFill>
                  <a:schemeClr val="tx1"/>
                </a:solidFill>
                <a:latin typeface="Calibri" panose="020F0502020204030204" pitchFamily="34" charset="0"/>
                <a:ea typeface="ＭＳ Ｐゴシック" panose="020B0600070205080204" pitchFamily="50" charset="-128"/>
              </a:defRPr>
            </a:lvl1pPr>
            <a:lvl2pPr marL="742950" indent="-285750">
              <a:defRPr kumimoji="1" sz="2100">
                <a:solidFill>
                  <a:schemeClr val="tx1"/>
                </a:solidFill>
                <a:latin typeface="Calibri" panose="020F0502020204030204" pitchFamily="34" charset="0"/>
                <a:ea typeface="ＭＳ Ｐゴシック" panose="020B0600070205080204" pitchFamily="50" charset="-128"/>
              </a:defRPr>
            </a:lvl2pPr>
            <a:lvl3pPr marL="1143000" indent="-228600">
              <a:defRPr kumimoji="1" sz="2100">
                <a:solidFill>
                  <a:schemeClr val="tx1"/>
                </a:solidFill>
                <a:latin typeface="Calibri" panose="020F0502020204030204" pitchFamily="34" charset="0"/>
                <a:ea typeface="ＭＳ Ｐゴシック" panose="020B0600070205080204" pitchFamily="50" charset="-128"/>
              </a:defRPr>
            </a:lvl3pPr>
            <a:lvl4pPr marL="1600200" indent="-228600">
              <a:defRPr kumimoji="1" sz="2100">
                <a:solidFill>
                  <a:schemeClr val="tx1"/>
                </a:solidFill>
                <a:latin typeface="Calibri" panose="020F0502020204030204" pitchFamily="34" charset="0"/>
                <a:ea typeface="ＭＳ Ｐゴシック" panose="020B0600070205080204" pitchFamily="50" charset="-128"/>
              </a:defRPr>
            </a:lvl4pPr>
            <a:lvl5pPr marL="2057400" indent="-228600">
              <a:defRPr kumimoji="1" sz="2100">
                <a:solidFill>
                  <a:schemeClr val="tx1"/>
                </a:solidFill>
                <a:latin typeface="Calibri" panose="020F0502020204030204" pitchFamily="34" charset="0"/>
                <a:ea typeface="ＭＳ Ｐゴシック" panose="020B0600070205080204" pitchFamily="50" charset="-128"/>
              </a:defRPr>
            </a:lvl5pPr>
            <a:lvl6pPr marL="25146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6pPr>
            <a:lvl7pPr marL="29718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7pPr>
            <a:lvl8pPr marL="34290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8pPr>
            <a:lvl9pPr marL="38862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9pPr>
          </a:lstStyle>
          <a:p>
            <a:pPr marL="0" marR="0" lvl="0" indent="0" algn="ctr" defTabSz="1042988" rtl="0" eaLnBrk="1" fontAlgn="base" latinLnBrk="0" hangingPunct="1">
              <a:lnSpc>
                <a:spcPct val="100000"/>
              </a:lnSpc>
              <a:spcBef>
                <a:spcPct val="0"/>
              </a:spcBef>
              <a:spcAft>
                <a:spcPct val="0"/>
              </a:spcAft>
              <a:buClrTx/>
              <a:buSzTx/>
              <a:buFontTx/>
              <a:buNone/>
              <a:tabLst/>
              <a:defRPr/>
            </a:pPr>
            <a:r>
              <a:rPr kumimoji="1" lang="ja-JP" altLang="en-US" sz="21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龍ケ崎市議会報告会＆意見交換会</a:t>
            </a:r>
          </a:p>
        </p:txBody>
      </p:sp>
      <p:sp>
        <p:nvSpPr>
          <p:cNvPr id="20508" name="テキスト ボックス 15">
            <a:extLst>
              <a:ext uri="{FF2B5EF4-FFF2-40B4-BE49-F238E27FC236}">
                <a16:creationId xmlns:a16="http://schemas.microsoft.com/office/drawing/2014/main" id="{4AFD8FCD-8D0A-4756-B4BB-ACADD137222D}"/>
              </a:ext>
            </a:extLst>
          </p:cNvPr>
          <p:cNvSpPr txBox="1">
            <a:spLocks noChangeArrowheads="1"/>
          </p:cNvSpPr>
          <p:nvPr/>
        </p:nvSpPr>
        <p:spPr bwMode="auto">
          <a:xfrm>
            <a:off x="995094" y="2036880"/>
            <a:ext cx="433705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1042988"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50" charset="-128"/>
                <a:cs typeface="+mn-cs"/>
              </a:rPr>
              <a:t>○総務部</a:t>
            </a:r>
            <a:endParaRPr kumimoji="1" lang="en-US" altLang="ja-JP" sz="2400" b="1" i="0" u="none"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50" charset="-128"/>
              <a:cs typeface="+mn-cs"/>
            </a:endParaRPr>
          </a:p>
          <a:p>
            <a:pPr marL="0" marR="0" lvl="0" indent="0" algn="l" defTabSz="1042988"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rPr>
              <a:t>・法制総務課・人事課・財政課</a:t>
            </a:r>
            <a:endParaRPr kumimoji="1" lang="en-US" altLang="ja-JP" sz="2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endParaRPr>
          </a:p>
          <a:p>
            <a:pPr marL="0" marR="0" lvl="0" indent="0" algn="l" defTabSz="1042988"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rPr>
              <a:t>・情報管理課・契約検査課</a:t>
            </a:r>
            <a:endParaRPr kumimoji="1" lang="en-US" altLang="ja-JP" sz="2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endParaRPr>
          </a:p>
          <a:p>
            <a:pPr marL="0" marR="0" lvl="0" indent="0" algn="l" defTabSz="1042988" rtl="0" eaLnBrk="0" fontAlgn="base" latinLnBrk="0" hangingPunct="0">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endParaRPr>
          </a:p>
          <a:p>
            <a:pPr marL="0" marR="0" lvl="0" indent="0" algn="l" defTabSz="1042988"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70C0"/>
                </a:solidFill>
                <a:effectLst/>
                <a:uLnTx/>
                <a:uFillTx/>
                <a:latin typeface="Calibri" panose="020F0502020204030204" pitchFamily="34" charset="0"/>
                <a:ea typeface="ＭＳ Ｐゴシック" panose="020B0600070205080204" pitchFamily="50" charset="-128"/>
                <a:cs typeface="+mn-cs"/>
              </a:rPr>
              <a:t>〇危機管理課　　〇会計課　</a:t>
            </a:r>
            <a:endParaRPr kumimoji="1" lang="en-US" altLang="ja-JP" sz="2000" b="0" i="0" u="none" strike="noStrike" kern="1200" cap="none" spc="0" normalizeH="0" baseline="0" noProof="0" dirty="0">
              <a:ln>
                <a:noFill/>
              </a:ln>
              <a:solidFill>
                <a:srgbClr val="0070C0"/>
              </a:solidFill>
              <a:effectLst/>
              <a:uLnTx/>
              <a:uFillTx/>
              <a:latin typeface="Calibri" panose="020F0502020204030204" pitchFamily="34" charset="0"/>
              <a:ea typeface="ＭＳ Ｐゴシック" panose="020B0600070205080204" pitchFamily="50" charset="-128"/>
              <a:cs typeface="+mn-cs"/>
            </a:endParaRPr>
          </a:p>
          <a:p>
            <a:pPr marL="0" marR="0" lvl="0" indent="0" algn="l" defTabSz="1042988"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70C0"/>
                </a:solidFill>
                <a:effectLst/>
                <a:uLnTx/>
                <a:uFillTx/>
                <a:latin typeface="Calibri" panose="020F0502020204030204" pitchFamily="34" charset="0"/>
                <a:ea typeface="ＭＳ Ｐゴシック" panose="020B0600070205080204" pitchFamily="50" charset="-128"/>
                <a:cs typeface="+mn-cs"/>
              </a:rPr>
              <a:t>〇監査委員事務局</a:t>
            </a:r>
          </a:p>
        </p:txBody>
      </p:sp>
      <p:sp>
        <p:nvSpPr>
          <p:cNvPr id="20510" name="テキスト ボックス 15">
            <a:extLst>
              <a:ext uri="{FF2B5EF4-FFF2-40B4-BE49-F238E27FC236}">
                <a16:creationId xmlns:a16="http://schemas.microsoft.com/office/drawing/2014/main" id="{DC9C8779-3A60-4EC5-B951-6BA303958E33}"/>
              </a:ext>
            </a:extLst>
          </p:cNvPr>
          <p:cNvSpPr txBox="1">
            <a:spLocks noChangeArrowheads="1"/>
          </p:cNvSpPr>
          <p:nvPr/>
        </p:nvSpPr>
        <p:spPr bwMode="auto">
          <a:xfrm>
            <a:off x="5156289" y="2036880"/>
            <a:ext cx="481108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1042988"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50" charset="-128"/>
                <a:cs typeface="+mn-cs"/>
              </a:rPr>
              <a:t>○市長公室</a:t>
            </a:r>
            <a:endParaRPr kumimoji="1" lang="en-US" altLang="ja-JP" sz="2400" b="1" i="0" u="none"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50" charset="-128"/>
              <a:cs typeface="+mn-cs"/>
            </a:endParaRPr>
          </a:p>
          <a:p>
            <a:pPr marL="0" marR="0" lvl="0" indent="0" algn="l" defTabSz="1042988"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rPr>
              <a:t>・秘書課・企画課・シティーセールス課</a:t>
            </a:r>
            <a:endParaRPr kumimoji="1" lang="en-US" altLang="ja-JP" sz="2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endParaRPr>
          </a:p>
          <a:p>
            <a:pPr marL="0" marR="0" lvl="0" indent="0" algn="l" defTabSz="1042988"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rPr>
              <a:t>・道の駅・牛久沼プロジェクト課</a:t>
            </a:r>
          </a:p>
        </p:txBody>
      </p:sp>
      <p:graphicFrame>
        <p:nvGraphicFramePr>
          <p:cNvPr id="11" name="表 10">
            <a:extLst>
              <a:ext uri="{FF2B5EF4-FFF2-40B4-BE49-F238E27FC236}">
                <a16:creationId xmlns:a16="http://schemas.microsoft.com/office/drawing/2014/main" id="{76121751-DE34-4CE6-BBCC-611059DD38D8}"/>
              </a:ext>
            </a:extLst>
          </p:cNvPr>
          <p:cNvGraphicFramePr>
            <a:graphicFrameLocks noGrp="1"/>
          </p:cNvGraphicFramePr>
          <p:nvPr>
            <p:extLst>
              <p:ext uri="{D42A27DB-BD31-4B8C-83A1-F6EECF244321}">
                <p14:modId xmlns:p14="http://schemas.microsoft.com/office/powerpoint/2010/main" val="2321089325"/>
              </p:ext>
            </p:extLst>
          </p:nvPr>
        </p:nvGraphicFramePr>
        <p:xfrm>
          <a:off x="464889" y="4168834"/>
          <a:ext cx="9907642" cy="2821619"/>
        </p:xfrm>
        <a:graphic>
          <a:graphicData uri="http://schemas.openxmlformats.org/drawingml/2006/table">
            <a:tbl>
              <a:tblPr firstRow="1" bandRow="1">
                <a:tableStyleId>{5940675A-B579-460E-94D1-54222C63F5DA}</a:tableStyleId>
              </a:tblPr>
              <a:tblGrid>
                <a:gridCol w="1568104">
                  <a:extLst>
                    <a:ext uri="{9D8B030D-6E8A-4147-A177-3AD203B41FA5}">
                      <a16:colId xmlns:a16="http://schemas.microsoft.com/office/drawing/2014/main" val="1731751912"/>
                    </a:ext>
                  </a:extLst>
                </a:gridCol>
                <a:gridCol w="6842699">
                  <a:extLst>
                    <a:ext uri="{9D8B030D-6E8A-4147-A177-3AD203B41FA5}">
                      <a16:colId xmlns:a16="http://schemas.microsoft.com/office/drawing/2014/main" val="2739196123"/>
                    </a:ext>
                  </a:extLst>
                </a:gridCol>
                <a:gridCol w="1496839">
                  <a:extLst>
                    <a:ext uri="{9D8B030D-6E8A-4147-A177-3AD203B41FA5}">
                      <a16:colId xmlns:a16="http://schemas.microsoft.com/office/drawing/2014/main" val="3278961440"/>
                    </a:ext>
                  </a:extLst>
                </a:gridCol>
              </a:tblGrid>
              <a:tr h="397931">
                <a:tc>
                  <a:txBody>
                    <a:bodyPr/>
                    <a:lstStyle/>
                    <a:p>
                      <a:pPr algn="ctr"/>
                      <a:r>
                        <a:rPr kumimoji="1" lang="ja-JP" altLang="en-US" sz="1600" b="1" dirty="0"/>
                        <a:t>議案番号</a:t>
                      </a:r>
                    </a:p>
                  </a:txBody>
                  <a:tcPr marL="91433" marR="91433" marT="45694" marB="45694" anchor="ctr">
                    <a:solidFill>
                      <a:schemeClr val="bg1"/>
                    </a:solidFill>
                  </a:tcPr>
                </a:tc>
                <a:tc>
                  <a:txBody>
                    <a:bodyPr/>
                    <a:lstStyle/>
                    <a:p>
                      <a:pPr algn="ctr"/>
                      <a:r>
                        <a:rPr kumimoji="1" lang="ja-JP" altLang="en-US" sz="1600" b="1" dirty="0"/>
                        <a:t>議　　　案　　　内　　　容</a:t>
                      </a:r>
                    </a:p>
                  </a:txBody>
                  <a:tcPr marL="91433" marR="91433" marT="45694" marB="45694" anchor="ctr">
                    <a:solidFill>
                      <a:schemeClr val="bg1"/>
                    </a:solidFill>
                  </a:tcPr>
                </a:tc>
                <a:tc>
                  <a:txBody>
                    <a:bodyPr/>
                    <a:lstStyle/>
                    <a:p>
                      <a:pPr algn="ctr"/>
                      <a:r>
                        <a:rPr kumimoji="1" lang="ja-JP" altLang="en-US" sz="1600" b="1" dirty="0"/>
                        <a:t>議決結果</a:t>
                      </a:r>
                    </a:p>
                  </a:txBody>
                  <a:tcPr marL="91433" marR="91433" marT="45694" marB="45694" anchor="ctr">
                    <a:solidFill>
                      <a:schemeClr val="bg1"/>
                    </a:solidFill>
                  </a:tcPr>
                </a:tc>
                <a:extLst>
                  <a:ext uri="{0D108BD9-81ED-4DB2-BD59-A6C34878D82A}">
                    <a16:rowId xmlns:a16="http://schemas.microsoft.com/office/drawing/2014/main" val="953775503"/>
                  </a:ext>
                </a:extLst>
              </a:tr>
              <a:tr h="614946">
                <a:tc>
                  <a:txBody>
                    <a:bodyPr/>
                    <a:lstStyle/>
                    <a:p>
                      <a:r>
                        <a:rPr kumimoji="1" lang="ja-JP" altLang="en-US" sz="1400" dirty="0"/>
                        <a:t>議案第１号</a:t>
                      </a:r>
                    </a:p>
                  </a:txBody>
                  <a:tcPr marL="91433" marR="91433" marT="45676" marB="45676">
                    <a:solidFill>
                      <a:schemeClr val="bg1"/>
                    </a:solidFill>
                  </a:tcPr>
                </a:tc>
                <a:tc>
                  <a:txBody>
                    <a:bodyPr/>
                    <a:lstStyle/>
                    <a:p>
                      <a:r>
                        <a:rPr kumimoji="1" lang="ja-JP" altLang="en-US" sz="1400" dirty="0"/>
                        <a:t>龍ケ崎市議会議員及び龍ケ崎市長の選挙における選挙運動の公費負担に関する条例の一部を改正する条例について</a:t>
                      </a:r>
                    </a:p>
                  </a:txBody>
                  <a:tcPr marL="91433" marR="91433" marT="45676" marB="45676">
                    <a:solidFill>
                      <a:schemeClr val="bg1"/>
                    </a:solidFill>
                  </a:tcPr>
                </a:tc>
                <a:tc>
                  <a:txBody>
                    <a:bodyPr/>
                    <a:lstStyle/>
                    <a:p>
                      <a:pPr algn="ctr"/>
                      <a:r>
                        <a:rPr kumimoji="1" lang="ja-JP" altLang="en-US" sz="1400" dirty="0"/>
                        <a:t>全会一致可決</a:t>
                      </a:r>
                    </a:p>
                  </a:txBody>
                  <a:tcPr marL="91433" marR="91433" marT="45676" marB="45676">
                    <a:solidFill>
                      <a:schemeClr val="bg1"/>
                    </a:solidFill>
                  </a:tcPr>
                </a:tc>
                <a:extLst>
                  <a:ext uri="{0D108BD9-81ED-4DB2-BD59-A6C34878D82A}">
                    <a16:rowId xmlns:a16="http://schemas.microsoft.com/office/drawing/2014/main" val="3576914217"/>
                  </a:ext>
                </a:extLst>
              </a:tr>
              <a:tr h="361748">
                <a:tc>
                  <a:txBody>
                    <a:bodyPr/>
                    <a:lstStyle/>
                    <a:p>
                      <a:r>
                        <a:rPr kumimoji="1" lang="ja-JP" altLang="en-US" sz="1400" dirty="0"/>
                        <a:t>議案第２号</a:t>
                      </a:r>
                    </a:p>
                  </a:txBody>
                  <a:tcPr marL="91433" marR="91433" marT="45676" marB="45676">
                    <a:solidFill>
                      <a:schemeClr val="bg1"/>
                    </a:solidFill>
                  </a:tcPr>
                </a:tc>
                <a:tc>
                  <a: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kumimoji="1" lang="ja-JP" altLang="en-US" sz="1400" dirty="0"/>
                        <a:t>龍ケ崎市財政運営の基本指針等に関する条例の一部を改正する条例について</a:t>
                      </a:r>
                    </a:p>
                  </a:txBody>
                  <a:tcPr marL="91433" marR="91433" marT="45676" marB="45676">
                    <a:solidFill>
                      <a:schemeClr val="bg1"/>
                    </a:solidFill>
                  </a:tcPr>
                </a:tc>
                <a:tc>
                  <a:txBody>
                    <a:bodyPr/>
                    <a:lstStyle/>
                    <a:p>
                      <a:pPr algn="ctr"/>
                      <a:r>
                        <a:rPr kumimoji="1" lang="ja-JP" altLang="en-US" sz="1400" dirty="0"/>
                        <a:t>全会一致可決</a:t>
                      </a:r>
                    </a:p>
                  </a:txBody>
                  <a:tcPr marL="91433" marR="91433" marT="45676" marB="45676">
                    <a:solidFill>
                      <a:schemeClr val="bg1"/>
                    </a:solidFill>
                  </a:tcPr>
                </a:tc>
                <a:extLst>
                  <a:ext uri="{0D108BD9-81ED-4DB2-BD59-A6C34878D82A}">
                    <a16:rowId xmlns:a16="http://schemas.microsoft.com/office/drawing/2014/main" val="3018738800"/>
                  </a:ext>
                </a:extLst>
              </a:tr>
              <a:tr h="361748">
                <a:tc>
                  <a:txBody>
                    <a:bodyPr/>
                    <a:lstStyle/>
                    <a:p>
                      <a:r>
                        <a:rPr kumimoji="1" lang="ja-JP" altLang="en-US" sz="1400" dirty="0"/>
                        <a:t>議案第３号</a:t>
                      </a:r>
                    </a:p>
                  </a:txBody>
                  <a:tcPr marL="91433" marR="91433" marT="45676" marB="45676">
                    <a:solidFill>
                      <a:schemeClr val="bg1"/>
                    </a:solidFill>
                  </a:tcPr>
                </a:tc>
                <a:tc>
                  <a: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kumimoji="1" lang="ja-JP" altLang="en-US" sz="1400" dirty="0"/>
                        <a:t>財産の交換，譲与，無償貸付等に関する条例の一部を改正する条例について</a:t>
                      </a:r>
                    </a:p>
                  </a:txBody>
                  <a:tcPr marL="91433" marR="91433" marT="45676" marB="45676">
                    <a:solidFill>
                      <a:schemeClr val="bg1"/>
                    </a:solidFill>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全会一致可決</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txBody>
                  <a:tcPr marL="91433" marR="91433" marT="45676" marB="45676">
                    <a:solidFill>
                      <a:schemeClr val="bg1"/>
                    </a:solidFill>
                  </a:tcPr>
                </a:tc>
                <a:extLst>
                  <a:ext uri="{0D108BD9-81ED-4DB2-BD59-A6C34878D82A}">
                    <a16:rowId xmlns:a16="http://schemas.microsoft.com/office/drawing/2014/main" val="3857691723"/>
                  </a:ext>
                </a:extLst>
              </a:tr>
              <a:tr h="361748">
                <a:tc>
                  <a:txBody>
                    <a:bodyPr/>
                    <a:lstStyle/>
                    <a:p>
                      <a:r>
                        <a:rPr kumimoji="1" lang="ja-JP" altLang="en-US" sz="1400" dirty="0"/>
                        <a:t>議案第７号</a:t>
                      </a:r>
                    </a:p>
                  </a:txBody>
                  <a:tcPr marL="91433" marR="91433" marT="45676" marB="45676">
                    <a:solidFill>
                      <a:schemeClr val="bg1"/>
                    </a:solidFill>
                  </a:tcPr>
                </a:tc>
                <a:tc>
                  <a:txBody>
                    <a:bodyPr/>
                    <a:lstStyle/>
                    <a:p>
                      <a:r>
                        <a:rPr kumimoji="1" lang="ja-JP" altLang="en-US" sz="1400" dirty="0"/>
                        <a:t>権利の放棄について</a:t>
                      </a:r>
                    </a:p>
                  </a:txBody>
                  <a:tcPr marL="91433" marR="91433" marT="45676" marB="45676">
                    <a:solidFill>
                      <a:schemeClr val="bg1"/>
                    </a:solidFill>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全会一致可決</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txBody>
                  <a:tcPr marL="91433" marR="91433" marT="45676" marB="45676">
                    <a:solidFill>
                      <a:schemeClr val="bg1"/>
                    </a:solidFill>
                  </a:tcPr>
                </a:tc>
                <a:extLst>
                  <a:ext uri="{0D108BD9-81ED-4DB2-BD59-A6C34878D82A}">
                    <a16:rowId xmlns:a16="http://schemas.microsoft.com/office/drawing/2014/main" val="158892394"/>
                  </a:ext>
                </a:extLst>
              </a:tr>
              <a:tr h="361749">
                <a:tc>
                  <a:txBody>
                    <a:bodyPr/>
                    <a:lstStyle/>
                    <a:p>
                      <a:r>
                        <a:rPr kumimoji="1" lang="ja-JP" altLang="en-US" sz="1400" dirty="0"/>
                        <a:t>議案第１６号</a:t>
                      </a:r>
                    </a:p>
                  </a:txBody>
                  <a:tcPr marL="91433" marR="91433" marT="45676" marB="45676">
                    <a:solidFill>
                      <a:schemeClr val="bg1"/>
                    </a:solidFill>
                  </a:tcPr>
                </a:tc>
                <a:tc>
                  <a:txBody>
                    <a:bodyPr/>
                    <a:lstStyle/>
                    <a:p>
                      <a:r>
                        <a:rPr kumimoji="1" lang="ja-JP" altLang="en-US" sz="1400" dirty="0"/>
                        <a:t>平成３０年度龍ケ崎市一般会計補正予算（第２号）</a:t>
                      </a:r>
                    </a:p>
                  </a:txBody>
                  <a:tcPr marL="91433" marR="91433" marT="45676" marB="45676">
                    <a:solidFill>
                      <a:schemeClr val="bg1"/>
                    </a:solidFill>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全会一致可決</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txBody>
                  <a:tcPr marL="91433" marR="91433" marT="45694" marB="45694">
                    <a:solidFill>
                      <a:schemeClr val="bg1"/>
                    </a:solidFill>
                  </a:tcPr>
                </a:tc>
                <a:extLst>
                  <a:ext uri="{0D108BD9-81ED-4DB2-BD59-A6C34878D82A}">
                    <a16:rowId xmlns:a16="http://schemas.microsoft.com/office/drawing/2014/main" val="3344702104"/>
                  </a:ext>
                </a:extLst>
              </a:tr>
              <a:tr h="361749">
                <a:tc>
                  <a:txBody>
                    <a:bodyPr/>
                    <a:lstStyle/>
                    <a:p>
                      <a:r>
                        <a:rPr kumimoji="1" lang="ja-JP" altLang="en-US" sz="1400" dirty="0"/>
                        <a:t>議案第２４号</a:t>
                      </a:r>
                    </a:p>
                  </a:txBody>
                  <a:tcPr marL="91433" marR="91433" marT="45676" marB="45676">
                    <a:solidFill>
                      <a:schemeClr val="bg1"/>
                    </a:solidFill>
                  </a:tcPr>
                </a:tc>
                <a:tc>
                  <a:txBody>
                    <a:bodyPr/>
                    <a:lstStyle/>
                    <a:p>
                      <a:r>
                        <a:rPr kumimoji="1" lang="ja-JP" altLang="en-US" sz="1400" dirty="0"/>
                        <a:t>指定金融機関の指定について</a:t>
                      </a:r>
                    </a:p>
                  </a:txBody>
                  <a:tcPr marL="91433" marR="91433" marT="45676" marB="45676">
                    <a:solidFill>
                      <a:schemeClr val="bg1"/>
                    </a:solidFill>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全会一致可決</a:t>
                      </a:r>
                    </a:p>
                  </a:txBody>
                  <a:tcPr marL="91433" marR="91433" marT="45694" marB="45694">
                    <a:solidFill>
                      <a:schemeClr val="bg1"/>
                    </a:solidFill>
                  </a:tcPr>
                </a:tc>
                <a:extLst>
                  <a:ext uri="{0D108BD9-81ED-4DB2-BD59-A6C34878D82A}">
                    <a16:rowId xmlns:a16="http://schemas.microsoft.com/office/drawing/2014/main" val="148184461"/>
                  </a:ext>
                </a:extLst>
              </a:tr>
            </a:tbl>
          </a:graphicData>
        </a:graphic>
      </p:graphicFrame>
      <p:sp>
        <p:nvSpPr>
          <p:cNvPr id="2" name="スライド番号プレースホルダー 1">
            <a:extLst>
              <a:ext uri="{FF2B5EF4-FFF2-40B4-BE49-F238E27FC236}">
                <a16:creationId xmlns:a16="http://schemas.microsoft.com/office/drawing/2014/main" id="{2B2A9F12-620A-4DDF-9D72-3FC57EA27439}"/>
              </a:ext>
            </a:extLst>
          </p:cNvPr>
          <p:cNvSpPr>
            <a:spLocks noGrp="1"/>
          </p:cNvSpPr>
          <p:nvPr>
            <p:ph type="sldNum" sz="quarter" idx="12"/>
          </p:nvPr>
        </p:nvSpPr>
        <p:spPr/>
        <p:txBody>
          <a:bodyPr/>
          <a:lstStyle/>
          <a:p>
            <a:pPr>
              <a:defRPr/>
            </a:pPr>
            <a:fld id="{01531275-D544-4202-9E6F-2A8585291D52}" type="slidenum">
              <a:rPr lang="ja-JP" altLang="en-US" smtClean="0"/>
              <a:pPr>
                <a:defRPr/>
              </a:pPr>
              <a:t>18</a:t>
            </a:fld>
            <a:endParaRPr lang="ja-JP" altLang="en-US"/>
          </a:p>
        </p:txBody>
      </p:sp>
    </p:spTree>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タイトル 1">
            <a:extLst>
              <a:ext uri="{FF2B5EF4-FFF2-40B4-BE49-F238E27FC236}">
                <a16:creationId xmlns:a16="http://schemas.microsoft.com/office/drawing/2014/main" id="{A1F66F26-8C3D-455C-9A2B-7299DA958F4A}"/>
              </a:ext>
            </a:extLst>
          </p:cNvPr>
          <p:cNvSpPr>
            <a:spLocks noGrp="1"/>
          </p:cNvSpPr>
          <p:nvPr>
            <p:ph type="title"/>
          </p:nvPr>
        </p:nvSpPr>
        <p:spPr>
          <a:xfrm>
            <a:off x="738188" y="539750"/>
            <a:ext cx="9217025" cy="720725"/>
          </a:xfrm>
        </p:spPr>
        <p:txBody>
          <a:bodyPr/>
          <a:lstStyle/>
          <a:p>
            <a:pPr algn="l" eaLnBrk="1" hangingPunct="1"/>
            <a:r>
              <a:rPr lang="ja-JP" altLang="en-US" sz="4000" b="1" dirty="0">
                <a:solidFill>
                  <a:schemeClr val="bg1"/>
                </a:solidFill>
                <a:latin typeface="ＭＳ Ｐゴシック" panose="020B0600070205080204" pitchFamily="50" charset="-128"/>
              </a:rPr>
              <a:t>●　総務委員会　議案第３号</a:t>
            </a:r>
          </a:p>
        </p:txBody>
      </p:sp>
      <p:sp>
        <p:nvSpPr>
          <p:cNvPr id="21507" name="テキスト ボックス 14">
            <a:extLst>
              <a:ext uri="{FF2B5EF4-FFF2-40B4-BE49-F238E27FC236}">
                <a16:creationId xmlns:a16="http://schemas.microsoft.com/office/drawing/2014/main" id="{AE89FE56-1EAA-458D-840E-E08E66650907}"/>
              </a:ext>
            </a:extLst>
          </p:cNvPr>
          <p:cNvSpPr txBox="1">
            <a:spLocks noChangeArrowheads="1"/>
          </p:cNvSpPr>
          <p:nvPr/>
        </p:nvSpPr>
        <p:spPr bwMode="auto">
          <a:xfrm>
            <a:off x="522288" y="1404938"/>
            <a:ext cx="7559675"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sz="2100">
                <a:solidFill>
                  <a:schemeClr val="tx1"/>
                </a:solidFill>
                <a:latin typeface="Calibri" panose="020F0502020204030204" pitchFamily="34" charset="0"/>
                <a:ea typeface="ＭＳ Ｐゴシック" panose="020B0600070205080204" pitchFamily="50" charset="-128"/>
              </a:defRPr>
            </a:lvl1pPr>
            <a:lvl2pPr>
              <a:defRPr kumimoji="1" sz="2100">
                <a:solidFill>
                  <a:schemeClr val="tx1"/>
                </a:solidFill>
                <a:latin typeface="Calibri" panose="020F0502020204030204" pitchFamily="34" charset="0"/>
                <a:ea typeface="ＭＳ Ｐゴシック" panose="020B0600070205080204" pitchFamily="50" charset="-128"/>
              </a:defRPr>
            </a:lvl2pPr>
            <a:lvl3pPr>
              <a:defRPr kumimoji="1" sz="2100">
                <a:solidFill>
                  <a:schemeClr val="tx1"/>
                </a:solidFill>
                <a:latin typeface="Calibri" panose="020F0502020204030204" pitchFamily="34" charset="0"/>
                <a:ea typeface="ＭＳ Ｐゴシック" panose="020B0600070205080204" pitchFamily="50" charset="-128"/>
              </a:defRPr>
            </a:lvl3pPr>
            <a:lvl4pPr>
              <a:defRPr kumimoji="1" sz="2100">
                <a:solidFill>
                  <a:schemeClr val="tx1"/>
                </a:solidFill>
                <a:latin typeface="Calibri" panose="020F0502020204030204" pitchFamily="34" charset="0"/>
                <a:ea typeface="ＭＳ Ｐゴシック" panose="020B0600070205080204" pitchFamily="50" charset="-128"/>
              </a:defRPr>
            </a:lvl4pPr>
            <a:lvl5pPr>
              <a:defRPr kumimoji="1" sz="2100">
                <a:solidFill>
                  <a:schemeClr val="tx1"/>
                </a:solidFill>
                <a:latin typeface="Calibri" panose="020F0502020204030204" pitchFamily="34" charset="0"/>
                <a:ea typeface="ＭＳ Ｐゴシック" panose="020B0600070205080204" pitchFamily="50" charset="-128"/>
              </a:defRPr>
            </a:lvl5pPr>
            <a:lvl6pPr marL="25431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6pPr>
            <a:lvl7pPr marL="30003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7pPr>
            <a:lvl8pPr marL="34575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8pPr>
            <a:lvl9pPr marL="39147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9pPr>
          </a:lstStyle>
          <a:p>
            <a:pPr marL="342900" marR="0" lvl="0" indent="-342900" algn="l" defTabSz="1042988" rtl="0" eaLnBrk="0" fontAlgn="base" latinLnBrk="0" hangingPunct="0">
              <a:lnSpc>
                <a:spcPct val="100000"/>
              </a:lnSpc>
              <a:spcBef>
                <a:spcPct val="0"/>
              </a:spcBef>
              <a:spcAft>
                <a:spcPct val="0"/>
              </a:spcAft>
              <a:buClrTx/>
              <a:buSzTx/>
              <a:buFont typeface="Wingdings" panose="05000000000000000000" pitchFamily="2" charset="2"/>
              <a:buChar char="u"/>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rPr>
              <a:t>財産の交換，譲与，無償貸付等に関する条例の一部を改正する条例について</a:t>
            </a:r>
          </a:p>
        </p:txBody>
      </p:sp>
      <p:cxnSp>
        <p:nvCxnSpPr>
          <p:cNvPr id="10" name="直線コネクタ 9">
            <a:extLst>
              <a:ext uri="{FF2B5EF4-FFF2-40B4-BE49-F238E27FC236}">
                <a16:creationId xmlns:a16="http://schemas.microsoft.com/office/drawing/2014/main" id="{3F20A10E-1061-4AF1-B892-C21E464B9E72}"/>
              </a:ext>
            </a:extLst>
          </p:cNvPr>
          <p:cNvCxnSpPr/>
          <p:nvPr/>
        </p:nvCxnSpPr>
        <p:spPr>
          <a:xfrm flipV="1">
            <a:off x="233363" y="7092950"/>
            <a:ext cx="10226675" cy="14288"/>
          </a:xfrm>
          <a:prstGeom prst="line">
            <a:avLst/>
          </a:prstGeom>
        </p:spPr>
        <p:style>
          <a:lnRef idx="1">
            <a:schemeClr val="accent1"/>
          </a:lnRef>
          <a:fillRef idx="0">
            <a:schemeClr val="accent1"/>
          </a:fillRef>
          <a:effectRef idx="0">
            <a:schemeClr val="accent1"/>
          </a:effectRef>
          <a:fontRef idx="minor">
            <a:schemeClr val="tx1"/>
          </a:fontRef>
        </p:style>
      </p:cxnSp>
      <p:sp>
        <p:nvSpPr>
          <p:cNvPr id="21509" name="テキスト ボックス 6">
            <a:extLst>
              <a:ext uri="{FF2B5EF4-FFF2-40B4-BE49-F238E27FC236}">
                <a16:creationId xmlns:a16="http://schemas.microsoft.com/office/drawing/2014/main" id="{B009E717-79BB-4165-9296-9AA9CCEC57C6}"/>
              </a:ext>
            </a:extLst>
          </p:cNvPr>
          <p:cNvSpPr txBox="1">
            <a:spLocks noChangeArrowheads="1"/>
          </p:cNvSpPr>
          <p:nvPr/>
        </p:nvSpPr>
        <p:spPr bwMode="auto">
          <a:xfrm>
            <a:off x="2681288" y="7092950"/>
            <a:ext cx="53292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100">
                <a:solidFill>
                  <a:schemeClr val="tx1"/>
                </a:solidFill>
                <a:latin typeface="Calibri" panose="020F0502020204030204" pitchFamily="34" charset="0"/>
                <a:ea typeface="ＭＳ Ｐゴシック" panose="020B0600070205080204" pitchFamily="50" charset="-128"/>
              </a:defRPr>
            </a:lvl1pPr>
            <a:lvl2pPr marL="742950" indent="-285750">
              <a:defRPr kumimoji="1" sz="2100">
                <a:solidFill>
                  <a:schemeClr val="tx1"/>
                </a:solidFill>
                <a:latin typeface="Calibri" panose="020F0502020204030204" pitchFamily="34" charset="0"/>
                <a:ea typeface="ＭＳ Ｐゴシック" panose="020B0600070205080204" pitchFamily="50" charset="-128"/>
              </a:defRPr>
            </a:lvl2pPr>
            <a:lvl3pPr marL="1143000" indent="-228600">
              <a:defRPr kumimoji="1" sz="2100">
                <a:solidFill>
                  <a:schemeClr val="tx1"/>
                </a:solidFill>
                <a:latin typeface="Calibri" panose="020F0502020204030204" pitchFamily="34" charset="0"/>
                <a:ea typeface="ＭＳ Ｐゴシック" panose="020B0600070205080204" pitchFamily="50" charset="-128"/>
              </a:defRPr>
            </a:lvl3pPr>
            <a:lvl4pPr marL="1600200" indent="-228600">
              <a:defRPr kumimoji="1" sz="2100">
                <a:solidFill>
                  <a:schemeClr val="tx1"/>
                </a:solidFill>
                <a:latin typeface="Calibri" panose="020F0502020204030204" pitchFamily="34" charset="0"/>
                <a:ea typeface="ＭＳ Ｐゴシック" panose="020B0600070205080204" pitchFamily="50" charset="-128"/>
              </a:defRPr>
            </a:lvl4pPr>
            <a:lvl5pPr marL="2057400" indent="-228600">
              <a:defRPr kumimoji="1" sz="2100">
                <a:solidFill>
                  <a:schemeClr val="tx1"/>
                </a:solidFill>
                <a:latin typeface="Calibri" panose="020F0502020204030204" pitchFamily="34" charset="0"/>
                <a:ea typeface="ＭＳ Ｐゴシック" panose="020B0600070205080204" pitchFamily="50" charset="-128"/>
              </a:defRPr>
            </a:lvl5pPr>
            <a:lvl6pPr marL="25146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6pPr>
            <a:lvl7pPr marL="29718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7pPr>
            <a:lvl8pPr marL="34290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8pPr>
            <a:lvl9pPr marL="38862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9pPr>
          </a:lstStyle>
          <a:p>
            <a:pPr marL="0" marR="0" lvl="0" indent="0" algn="ctr" defTabSz="1042988" rtl="0" eaLnBrk="1" fontAlgn="base" latinLnBrk="0" hangingPunct="1">
              <a:lnSpc>
                <a:spcPct val="100000"/>
              </a:lnSpc>
              <a:spcBef>
                <a:spcPct val="0"/>
              </a:spcBef>
              <a:spcAft>
                <a:spcPct val="0"/>
              </a:spcAft>
              <a:buClrTx/>
              <a:buSzTx/>
              <a:buFontTx/>
              <a:buNone/>
              <a:tabLst/>
              <a:defRPr/>
            </a:pPr>
            <a:r>
              <a:rPr kumimoji="1" lang="ja-JP" altLang="en-US" sz="21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龍ケ崎市議会報告会＆意見交換会</a:t>
            </a:r>
          </a:p>
        </p:txBody>
      </p:sp>
      <p:sp>
        <p:nvSpPr>
          <p:cNvPr id="2" name="正方形/長方形 1">
            <a:extLst>
              <a:ext uri="{FF2B5EF4-FFF2-40B4-BE49-F238E27FC236}">
                <a16:creationId xmlns:a16="http://schemas.microsoft.com/office/drawing/2014/main" id="{110CF1A8-F2F0-42BA-ABB1-6E299AA6E94A}"/>
              </a:ext>
            </a:extLst>
          </p:cNvPr>
          <p:cNvSpPr/>
          <p:nvPr/>
        </p:nvSpPr>
        <p:spPr>
          <a:xfrm>
            <a:off x="233363" y="2556495"/>
            <a:ext cx="10226675" cy="936104"/>
          </a:xfrm>
          <a:prstGeom prst="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27940" tIns="27940" rIns="27940" bIns="128155" numCol="1" spcCol="1270" rtlCol="0" anchor="b" anchorCtr="0">
            <a:noAutofit/>
          </a:bodyPr>
          <a:lstStyle/>
          <a:p>
            <a:pPr marL="0" marR="0" lvl="0" indent="0" algn="ctr" defTabSz="1955800" rtl="0" eaLnBrk="0" fontAlgn="base" latinLnBrk="0" hangingPunct="0">
              <a:lnSpc>
                <a:spcPct val="90000"/>
              </a:lnSpc>
              <a:spcBef>
                <a:spcPct val="0"/>
              </a:spcBef>
              <a:spcAft>
                <a:spcPct val="3500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道の駅のトイレ・駐車場用の敷地の一部を国に貸し付ける</a:t>
            </a:r>
          </a:p>
        </p:txBody>
      </p:sp>
      <p:sp>
        <p:nvSpPr>
          <p:cNvPr id="3" name="リボン: 上に曲がる 2">
            <a:extLst>
              <a:ext uri="{FF2B5EF4-FFF2-40B4-BE49-F238E27FC236}">
                <a16:creationId xmlns:a16="http://schemas.microsoft.com/office/drawing/2014/main" id="{872F842F-7CA1-4AA5-A87F-FA2E8210B177}"/>
              </a:ext>
            </a:extLst>
          </p:cNvPr>
          <p:cNvSpPr/>
          <p:nvPr/>
        </p:nvSpPr>
        <p:spPr>
          <a:xfrm>
            <a:off x="617118" y="4087471"/>
            <a:ext cx="3816424" cy="2934041"/>
          </a:xfrm>
          <a:prstGeom prst="ribbon2">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27940" tIns="27940" rIns="27940" bIns="128155" numCol="1" spcCol="1270" rtlCol="0" anchor="b" anchorCtr="0">
            <a:noAutofit/>
          </a:bodyPr>
          <a:lstStyle/>
          <a:p>
            <a:pPr marL="0" marR="0" lvl="0" indent="0" algn="ctr" defTabSz="1955800" rtl="0" eaLnBrk="0" fontAlgn="base" latinLnBrk="0" hangingPunct="0">
              <a:lnSpc>
                <a:spcPct val="90000"/>
              </a:lnSpc>
              <a:spcBef>
                <a:spcPct val="0"/>
              </a:spcBef>
              <a:spcAft>
                <a:spcPct val="3500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平成</a:t>
            </a:r>
            <a:r>
              <a:rPr lang="en-US" altLang="ja-JP" dirty="0">
                <a:solidFill>
                  <a:prstClr val="black"/>
                </a:solidFill>
                <a:latin typeface="Calibri"/>
                <a:ea typeface="ＭＳ Ｐゴシック" panose="020B0600070205080204" pitchFamily="50" charset="-128"/>
              </a:rPr>
              <a:t>29</a:t>
            </a:r>
            <a:r>
              <a:rPr kumimoji="1" lang="ja-JP" altLang="en-US" sz="2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lang="en-US" altLang="ja-JP" dirty="0">
                <a:solidFill>
                  <a:prstClr val="black"/>
                </a:solidFill>
                <a:latin typeface="Calibri"/>
                <a:ea typeface="ＭＳ Ｐゴシック" panose="020B0600070205080204" pitchFamily="50" charset="-128"/>
              </a:rPr>
              <a:t>12</a:t>
            </a:r>
            <a:r>
              <a:rPr kumimoji="1" lang="ja-JP" altLang="en-US" sz="2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月までに牛久沼の所有権を龍ケ崎市と河内町の</a:t>
            </a:r>
            <a:r>
              <a:rPr lang="ja-JP" altLang="en-US" dirty="0">
                <a:solidFill>
                  <a:prstClr val="black"/>
                </a:solidFill>
                <a:latin typeface="Calibri"/>
                <a:ea typeface="ＭＳ Ｐゴシック" panose="020B0600070205080204" pitchFamily="50" charset="-128"/>
              </a:rPr>
              <a:t>共有名義に移転登記が完了</a:t>
            </a:r>
            <a:endParaRPr kumimoji="1" lang="ja-JP" altLang="en-US" sz="2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 name="楕円 3">
            <a:extLst>
              <a:ext uri="{FF2B5EF4-FFF2-40B4-BE49-F238E27FC236}">
                <a16:creationId xmlns:a16="http://schemas.microsoft.com/office/drawing/2014/main" id="{778F2CE9-08C8-4406-AF58-7CAAFC654EF0}"/>
              </a:ext>
            </a:extLst>
          </p:cNvPr>
          <p:cNvSpPr/>
          <p:nvPr/>
        </p:nvSpPr>
        <p:spPr>
          <a:xfrm>
            <a:off x="5346700" y="4716735"/>
            <a:ext cx="4392488" cy="2016224"/>
          </a:xfrm>
          <a:prstGeom prst="ellipse">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27940" tIns="27940" rIns="27940" bIns="128155" numCol="1" spcCol="1270" rtlCol="0" anchor="b" anchorCtr="0">
            <a:noAutofit/>
          </a:bodyPr>
          <a:lstStyle/>
          <a:p>
            <a:pPr marL="0" marR="0" lvl="0" indent="0" algn="ctr" defTabSz="1955800" rtl="0" eaLnBrk="0" fontAlgn="base" latinLnBrk="0" hangingPunct="0">
              <a:lnSpc>
                <a:spcPct val="90000"/>
              </a:lnSpc>
              <a:spcBef>
                <a:spcPct val="0"/>
              </a:spcBef>
              <a:spcAft>
                <a:spcPct val="3500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8" name="図 7">
            <a:extLst>
              <a:ext uri="{FF2B5EF4-FFF2-40B4-BE49-F238E27FC236}">
                <a16:creationId xmlns:a16="http://schemas.microsoft.com/office/drawing/2014/main" id="{B84B04CE-65A9-4D8A-9C45-49D1FD4B77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8768" y="3877039"/>
            <a:ext cx="5417514" cy="3030196"/>
          </a:xfrm>
          <a:prstGeom prst="ellipse">
            <a:avLst/>
          </a:prstGeom>
          <a:ln w="63500" cap="rnd">
            <a:solidFill>
              <a:schemeClr val="accent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CC"/>
            </a:contourClr>
          </a:sp3d>
        </p:spPr>
      </p:pic>
      <p:sp>
        <p:nvSpPr>
          <p:cNvPr id="5" name="スライド番号プレースホルダー 4">
            <a:extLst>
              <a:ext uri="{FF2B5EF4-FFF2-40B4-BE49-F238E27FC236}">
                <a16:creationId xmlns:a16="http://schemas.microsoft.com/office/drawing/2014/main" id="{4EE0A60A-4136-429D-9A27-8F858FC92209}"/>
              </a:ext>
            </a:extLst>
          </p:cNvPr>
          <p:cNvSpPr>
            <a:spLocks noGrp="1"/>
          </p:cNvSpPr>
          <p:nvPr>
            <p:ph type="sldNum" sz="quarter" idx="12"/>
          </p:nvPr>
        </p:nvSpPr>
        <p:spPr/>
        <p:txBody>
          <a:bodyPr/>
          <a:lstStyle/>
          <a:p>
            <a:pPr>
              <a:defRPr/>
            </a:pPr>
            <a:fld id="{01531275-D544-4202-9E6F-2A8585291D52}" type="slidenum">
              <a:rPr lang="ja-JP" altLang="en-US" smtClean="0"/>
              <a:pPr>
                <a:defRPr/>
              </a:pPr>
              <a:t>19</a:t>
            </a:fld>
            <a:endParaRPr lang="ja-JP" altLang="en-US"/>
          </a:p>
        </p:txBody>
      </p:sp>
    </p:spTree>
  </p:cSld>
  <p:clrMapOvr>
    <a:masterClrMapping/>
  </p:clrMapOvr>
  <p:transition spd="slow">
    <p:pull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a:extLst>
              <a:ext uri="{FF2B5EF4-FFF2-40B4-BE49-F238E27FC236}">
                <a16:creationId xmlns:a16="http://schemas.microsoft.com/office/drawing/2014/main" id="{9C64B0B2-8ED0-4304-9868-EB0C0FBF7148}"/>
              </a:ext>
            </a:extLst>
          </p:cNvPr>
          <p:cNvSpPr>
            <a:spLocks noGrp="1"/>
          </p:cNvSpPr>
          <p:nvPr>
            <p:ph type="title"/>
          </p:nvPr>
        </p:nvSpPr>
        <p:spPr>
          <a:xfrm>
            <a:off x="522288" y="539750"/>
            <a:ext cx="9648825" cy="720725"/>
          </a:xfrm>
        </p:spPr>
        <p:txBody>
          <a:bodyPr/>
          <a:lstStyle/>
          <a:p>
            <a:pPr algn="l" eaLnBrk="1" hangingPunct="1"/>
            <a:r>
              <a:rPr lang="ja-JP" altLang="en-US" sz="4000" b="1">
                <a:solidFill>
                  <a:schemeClr val="bg1"/>
                </a:solidFill>
                <a:latin typeface="ＭＳ Ｐゴシック" panose="020B0600070205080204" pitchFamily="50" charset="-128"/>
              </a:rPr>
              <a:t>◎　第１部　議会報告会　次　第</a:t>
            </a:r>
          </a:p>
        </p:txBody>
      </p:sp>
      <p:sp>
        <p:nvSpPr>
          <p:cNvPr id="8195" name="コンテンツ プレースホルダー 2">
            <a:extLst>
              <a:ext uri="{FF2B5EF4-FFF2-40B4-BE49-F238E27FC236}">
                <a16:creationId xmlns:a16="http://schemas.microsoft.com/office/drawing/2014/main" id="{9AA84B03-1CFE-4258-BE4C-A44FC2FF129F}"/>
              </a:ext>
            </a:extLst>
          </p:cNvPr>
          <p:cNvSpPr>
            <a:spLocks noGrp="1"/>
          </p:cNvSpPr>
          <p:nvPr>
            <p:ph idx="1"/>
          </p:nvPr>
        </p:nvSpPr>
        <p:spPr>
          <a:xfrm>
            <a:off x="1817688" y="1981200"/>
            <a:ext cx="7416800" cy="4967288"/>
          </a:xfrm>
        </p:spPr>
        <p:txBody>
          <a:bodyPr/>
          <a:lstStyle/>
          <a:p>
            <a:pPr marL="0" indent="0" eaLnBrk="1" hangingPunct="1">
              <a:buFont typeface="Arial" panose="020B0604020202020204" pitchFamily="34" charset="0"/>
              <a:buNone/>
            </a:pPr>
            <a:r>
              <a:rPr lang="ja-JP" altLang="en-US" sz="2100">
                <a:latin typeface="HG丸ｺﾞｼｯｸM-PRO" panose="020F0600000000000000" pitchFamily="50" charset="-128"/>
                <a:ea typeface="HG丸ｺﾞｼｯｸM-PRO" panose="020F0600000000000000" pitchFamily="50" charset="-128"/>
              </a:rPr>
              <a:t>１）開　会　　　　　　　　　司　会　　　　</a:t>
            </a:r>
            <a:r>
              <a:rPr lang="en-US" altLang="ja-JP" sz="2100">
                <a:latin typeface="HG丸ｺﾞｼｯｸM-PRO" panose="020F0600000000000000" pitchFamily="50" charset="-128"/>
                <a:ea typeface="HG丸ｺﾞｼｯｸM-PRO" panose="020F0600000000000000" pitchFamily="50" charset="-128"/>
              </a:rPr>
              <a:t>10:00</a:t>
            </a:r>
            <a:r>
              <a:rPr lang="ja-JP" altLang="en-US" sz="2100">
                <a:latin typeface="HG丸ｺﾞｼｯｸM-PRO" panose="020F0600000000000000" pitchFamily="50" charset="-128"/>
                <a:ea typeface="HG丸ｺﾞｼｯｸM-PRO" panose="020F0600000000000000" pitchFamily="50" charset="-128"/>
              </a:rPr>
              <a:t>　</a:t>
            </a:r>
            <a:endParaRPr lang="en-US" altLang="ja-JP" sz="2100">
              <a:latin typeface="HG丸ｺﾞｼｯｸM-PRO" panose="020F0600000000000000" pitchFamily="50" charset="-128"/>
              <a:ea typeface="HG丸ｺﾞｼｯｸM-PRO" panose="020F0600000000000000" pitchFamily="50" charset="-128"/>
            </a:endParaRPr>
          </a:p>
          <a:p>
            <a:pPr marL="0" indent="0" eaLnBrk="1" hangingPunct="1">
              <a:buFont typeface="Arial" panose="020B0604020202020204" pitchFamily="34" charset="0"/>
              <a:buNone/>
            </a:pPr>
            <a:r>
              <a:rPr lang="ja-JP" altLang="en-US" sz="2100">
                <a:latin typeface="HG丸ｺﾞｼｯｸM-PRO" panose="020F0600000000000000" pitchFamily="50" charset="-128"/>
                <a:ea typeface="HG丸ｺﾞｼｯｸM-PRO" panose="020F0600000000000000" pitchFamily="50" charset="-128"/>
              </a:rPr>
              <a:t>２）議長挨拶　　　　　　　　議　長　　</a:t>
            </a:r>
            <a:endParaRPr lang="en-US" altLang="ja-JP" sz="2100">
              <a:latin typeface="HG丸ｺﾞｼｯｸM-PRO" panose="020F0600000000000000" pitchFamily="50" charset="-128"/>
              <a:ea typeface="HG丸ｺﾞｼｯｸM-PRO" panose="020F0600000000000000" pitchFamily="50" charset="-128"/>
            </a:endParaRPr>
          </a:p>
          <a:p>
            <a:pPr marL="0" indent="0" eaLnBrk="1" hangingPunct="1">
              <a:buFont typeface="Arial" panose="020B0604020202020204" pitchFamily="34" charset="0"/>
              <a:buNone/>
            </a:pPr>
            <a:r>
              <a:rPr lang="ja-JP" altLang="en-US" sz="2100">
                <a:latin typeface="HG丸ｺﾞｼｯｸM-PRO" panose="020F0600000000000000" pitchFamily="50" charset="-128"/>
                <a:ea typeface="HG丸ｺﾞｼｯｸM-PRO" panose="020F0600000000000000" pitchFamily="50" charset="-128"/>
              </a:rPr>
              <a:t>３）議員紹介　　　　　　　　司　会</a:t>
            </a:r>
            <a:endParaRPr lang="en-US" altLang="ja-JP" sz="2100">
              <a:latin typeface="HG丸ｺﾞｼｯｸM-PRO" panose="020F0600000000000000" pitchFamily="50" charset="-128"/>
              <a:ea typeface="HG丸ｺﾞｼｯｸM-PRO" panose="020F0600000000000000" pitchFamily="50" charset="-128"/>
            </a:endParaRPr>
          </a:p>
          <a:p>
            <a:pPr marL="0" indent="0" eaLnBrk="1" hangingPunct="1">
              <a:buFont typeface="Arial" panose="020B0604020202020204" pitchFamily="34" charset="0"/>
              <a:buNone/>
            </a:pPr>
            <a:r>
              <a:rPr lang="ja-JP" altLang="en-US" sz="2100">
                <a:latin typeface="HG丸ｺﾞｼｯｸM-PRO" panose="020F0600000000000000" pitchFamily="50" charset="-128"/>
                <a:ea typeface="HG丸ｺﾞｼｯｸM-PRO" panose="020F0600000000000000" pitchFamily="50" charset="-128"/>
              </a:rPr>
              <a:t>４）報　告　　</a:t>
            </a:r>
            <a:endParaRPr lang="en-US" altLang="ja-JP" sz="2100">
              <a:latin typeface="HG丸ｺﾞｼｯｸM-PRO" panose="020F0600000000000000" pitchFamily="50" charset="-128"/>
              <a:ea typeface="HG丸ｺﾞｼｯｸM-PRO" panose="020F0600000000000000" pitchFamily="50" charset="-128"/>
            </a:endParaRPr>
          </a:p>
          <a:p>
            <a:pPr marL="0" indent="0" eaLnBrk="1" hangingPunct="1">
              <a:buFont typeface="Arial" panose="020B0604020202020204" pitchFamily="34" charset="0"/>
              <a:buNone/>
            </a:pPr>
            <a:r>
              <a:rPr lang="ja-JP" altLang="en-US" sz="2100">
                <a:latin typeface="HG丸ｺﾞｼｯｸM-PRO" panose="020F0600000000000000" pitchFamily="50" charset="-128"/>
                <a:ea typeface="HG丸ｺﾞｼｯｸM-PRO" panose="020F0600000000000000" pitchFamily="50" charset="-128"/>
              </a:rPr>
              <a:t>　①議会運営委員会　　　　　議運長　</a:t>
            </a:r>
            <a:endParaRPr lang="en-US" altLang="ja-JP" sz="2100">
              <a:latin typeface="HG丸ｺﾞｼｯｸM-PRO" panose="020F0600000000000000" pitchFamily="50" charset="-128"/>
              <a:ea typeface="HG丸ｺﾞｼｯｸM-PRO" panose="020F0600000000000000" pitchFamily="50" charset="-128"/>
            </a:endParaRPr>
          </a:p>
          <a:p>
            <a:pPr marL="0" indent="0" eaLnBrk="1" hangingPunct="1">
              <a:buFont typeface="Arial" panose="020B0604020202020204" pitchFamily="34" charset="0"/>
              <a:buNone/>
            </a:pPr>
            <a:r>
              <a:rPr lang="ja-JP" altLang="en-US" sz="2100">
                <a:latin typeface="HG丸ｺﾞｼｯｸM-PRO" panose="020F0600000000000000" pitchFamily="50" charset="-128"/>
                <a:ea typeface="HG丸ｺﾞｼｯｸM-PRO" panose="020F0600000000000000" pitchFamily="50" charset="-128"/>
              </a:rPr>
              <a:t>　②決算特別委員会　　　　　委員長　　　　　　</a:t>
            </a:r>
            <a:endParaRPr lang="en-US" altLang="ja-JP" sz="2100">
              <a:latin typeface="HG丸ｺﾞｼｯｸM-PRO" panose="020F0600000000000000" pitchFamily="50" charset="-128"/>
              <a:ea typeface="HG丸ｺﾞｼｯｸM-PRO" panose="020F0600000000000000" pitchFamily="50" charset="-128"/>
            </a:endParaRPr>
          </a:p>
          <a:p>
            <a:pPr marL="0" indent="0" eaLnBrk="1" hangingPunct="1">
              <a:buFont typeface="Arial" panose="020B0604020202020204" pitchFamily="34" charset="0"/>
              <a:buNone/>
            </a:pPr>
            <a:r>
              <a:rPr lang="ja-JP" altLang="en-US" sz="2100">
                <a:latin typeface="HG丸ｺﾞｼｯｸM-PRO" panose="020F0600000000000000" pitchFamily="50" charset="-128"/>
                <a:ea typeface="HG丸ｺﾞｼｯｸM-PRO" panose="020F0600000000000000" pitchFamily="50" charset="-128"/>
              </a:rPr>
              <a:t>　③総務委員会　　　　　　　委員長　　　</a:t>
            </a:r>
            <a:endParaRPr lang="en-US" altLang="ja-JP" sz="2100">
              <a:latin typeface="HG丸ｺﾞｼｯｸM-PRO" panose="020F0600000000000000" pitchFamily="50" charset="-128"/>
              <a:ea typeface="HG丸ｺﾞｼｯｸM-PRO" panose="020F0600000000000000" pitchFamily="50" charset="-128"/>
            </a:endParaRPr>
          </a:p>
          <a:p>
            <a:pPr marL="0" indent="0" eaLnBrk="1" hangingPunct="1">
              <a:buFont typeface="Arial" panose="020B0604020202020204" pitchFamily="34" charset="0"/>
              <a:buNone/>
            </a:pPr>
            <a:r>
              <a:rPr lang="ja-JP" altLang="en-US" sz="2100">
                <a:latin typeface="HG丸ｺﾞｼｯｸM-PRO" panose="020F0600000000000000" pitchFamily="50" charset="-128"/>
                <a:ea typeface="HG丸ｺﾞｼｯｸM-PRO" panose="020F0600000000000000" pitchFamily="50" charset="-128"/>
              </a:rPr>
              <a:t>　④文教福祉委員会　　　　　委員長　　　</a:t>
            </a:r>
            <a:endParaRPr lang="en-US" altLang="ja-JP" sz="2100">
              <a:latin typeface="HG丸ｺﾞｼｯｸM-PRO" panose="020F0600000000000000" pitchFamily="50" charset="-128"/>
              <a:ea typeface="HG丸ｺﾞｼｯｸM-PRO" panose="020F0600000000000000" pitchFamily="50" charset="-128"/>
            </a:endParaRPr>
          </a:p>
          <a:p>
            <a:pPr marL="0" indent="0" eaLnBrk="1" hangingPunct="1">
              <a:buFont typeface="Arial" panose="020B0604020202020204" pitchFamily="34" charset="0"/>
              <a:buNone/>
            </a:pPr>
            <a:r>
              <a:rPr lang="ja-JP" altLang="en-US" sz="2100">
                <a:latin typeface="HG丸ｺﾞｼｯｸM-PRO" panose="020F0600000000000000" pitchFamily="50" charset="-128"/>
                <a:ea typeface="HG丸ｺﾞｼｯｸM-PRO" panose="020F0600000000000000" pitchFamily="50" charset="-128"/>
              </a:rPr>
              <a:t>　⑤環境生活委員会　　　　　委員長　　　</a:t>
            </a:r>
            <a:endParaRPr lang="en-US" altLang="ja-JP" sz="2100">
              <a:latin typeface="HG丸ｺﾞｼｯｸM-PRO" panose="020F0600000000000000" pitchFamily="50" charset="-128"/>
              <a:ea typeface="HG丸ｺﾞｼｯｸM-PRO" panose="020F0600000000000000" pitchFamily="50" charset="-128"/>
            </a:endParaRPr>
          </a:p>
          <a:p>
            <a:pPr marL="0" indent="0" eaLnBrk="1" hangingPunct="1">
              <a:buFont typeface="Arial" panose="020B0604020202020204" pitchFamily="34" charset="0"/>
              <a:buNone/>
            </a:pPr>
            <a:r>
              <a:rPr lang="ja-JP" altLang="en-US" sz="2100">
                <a:latin typeface="HG丸ｺﾞｼｯｸM-PRO" panose="020F0600000000000000" pitchFamily="50" charset="-128"/>
                <a:ea typeface="HG丸ｺﾞｼｯｸM-PRO" panose="020F0600000000000000" pitchFamily="50" charset="-128"/>
              </a:rPr>
              <a:t>　⑥報告に対する質疑応答　　担当委員長</a:t>
            </a:r>
            <a:endParaRPr lang="en-US" altLang="ja-JP" sz="2100">
              <a:latin typeface="HG丸ｺﾞｼｯｸM-PRO" panose="020F0600000000000000" pitchFamily="50" charset="-128"/>
              <a:ea typeface="HG丸ｺﾞｼｯｸM-PRO" panose="020F0600000000000000" pitchFamily="50" charset="-128"/>
            </a:endParaRPr>
          </a:p>
          <a:p>
            <a:pPr marL="0" indent="0" eaLnBrk="1" hangingPunct="1">
              <a:buFont typeface="Arial" panose="020B0604020202020204" pitchFamily="34" charset="0"/>
              <a:buNone/>
            </a:pPr>
            <a:r>
              <a:rPr lang="ja-JP" altLang="en-US" sz="2100">
                <a:latin typeface="HG丸ｺﾞｼｯｸM-PRO" panose="020F0600000000000000" pitchFamily="50" charset="-128"/>
                <a:ea typeface="HG丸ｺﾞｼｯｸM-PRO" panose="020F0600000000000000" pitchFamily="50" charset="-128"/>
              </a:rPr>
              <a:t>～休　憩～　　　　　　　　　　　　　　　　</a:t>
            </a:r>
            <a:r>
              <a:rPr lang="en-US" altLang="ja-JP" sz="2100">
                <a:latin typeface="HG丸ｺﾞｼｯｸM-PRO" panose="020F0600000000000000" pitchFamily="50" charset="-128"/>
                <a:ea typeface="HG丸ｺﾞｼｯｸM-PRO" panose="020F0600000000000000" pitchFamily="50" charset="-128"/>
              </a:rPr>
              <a:t>11:00</a:t>
            </a:r>
          </a:p>
          <a:p>
            <a:pPr marL="0" indent="0" eaLnBrk="1" hangingPunct="1">
              <a:buFont typeface="Arial" panose="020B0604020202020204" pitchFamily="34" charset="0"/>
              <a:buNone/>
            </a:pPr>
            <a:r>
              <a:rPr lang="ja-JP" altLang="en-US" sz="2100">
                <a:latin typeface="HG丸ｺﾞｼｯｸM-PRO" panose="020F0600000000000000" pitchFamily="50" charset="-128"/>
                <a:ea typeface="HG丸ｺﾞｼｯｸM-PRO" panose="020F0600000000000000" pitchFamily="50" charset="-128"/>
              </a:rPr>
              <a:t>５）意見交換　　　　　　　　　　　　　　　</a:t>
            </a:r>
            <a:r>
              <a:rPr lang="en-US" altLang="ja-JP" sz="2100">
                <a:latin typeface="HG丸ｺﾞｼｯｸM-PRO" panose="020F0600000000000000" pitchFamily="50" charset="-128"/>
                <a:ea typeface="HG丸ｺﾞｼｯｸM-PRO" panose="020F0600000000000000" pitchFamily="50" charset="-128"/>
              </a:rPr>
              <a:t>11:10</a:t>
            </a:r>
          </a:p>
          <a:p>
            <a:pPr marL="0" indent="0" eaLnBrk="1" hangingPunct="1">
              <a:buFont typeface="Arial" panose="020B0604020202020204" pitchFamily="34" charset="0"/>
              <a:buNone/>
            </a:pPr>
            <a:r>
              <a:rPr lang="ja-JP" altLang="en-US" sz="2100">
                <a:latin typeface="HG丸ｺﾞｼｯｸM-PRO" panose="020F0600000000000000" pitchFamily="50" charset="-128"/>
                <a:ea typeface="HG丸ｺﾞｼｯｸM-PRO" panose="020F0600000000000000" pitchFamily="50" charset="-128"/>
              </a:rPr>
              <a:t>６）閉　会　　　　　　　　　　　　　　　　</a:t>
            </a:r>
            <a:r>
              <a:rPr lang="en-US" altLang="ja-JP" sz="2100">
                <a:latin typeface="HG丸ｺﾞｼｯｸM-PRO" panose="020F0600000000000000" pitchFamily="50" charset="-128"/>
                <a:ea typeface="HG丸ｺﾞｼｯｸM-PRO" panose="020F0600000000000000" pitchFamily="50" charset="-128"/>
              </a:rPr>
              <a:t>12:00</a:t>
            </a:r>
            <a:r>
              <a:rPr lang="ja-JP" altLang="en-US" sz="2100">
                <a:latin typeface="HG丸ｺﾞｼｯｸM-PRO" panose="020F0600000000000000" pitchFamily="50" charset="-128"/>
                <a:ea typeface="HG丸ｺﾞｼｯｸM-PRO" panose="020F0600000000000000" pitchFamily="50" charset="-128"/>
              </a:rPr>
              <a:t>　　　</a:t>
            </a:r>
          </a:p>
        </p:txBody>
      </p:sp>
      <p:sp>
        <p:nvSpPr>
          <p:cNvPr id="8196" name="テキスト ボックス 6">
            <a:extLst>
              <a:ext uri="{FF2B5EF4-FFF2-40B4-BE49-F238E27FC236}">
                <a16:creationId xmlns:a16="http://schemas.microsoft.com/office/drawing/2014/main" id="{E98852C4-B621-464B-87F4-C5EF3433C299}"/>
              </a:ext>
            </a:extLst>
          </p:cNvPr>
          <p:cNvSpPr txBox="1">
            <a:spLocks noChangeArrowheads="1"/>
          </p:cNvSpPr>
          <p:nvPr/>
        </p:nvSpPr>
        <p:spPr bwMode="auto">
          <a:xfrm>
            <a:off x="2681288" y="7092950"/>
            <a:ext cx="53292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100">
                <a:solidFill>
                  <a:schemeClr val="tx1"/>
                </a:solidFill>
                <a:latin typeface="Calibri" panose="020F0502020204030204" pitchFamily="34" charset="0"/>
                <a:ea typeface="ＭＳ Ｐゴシック" panose="020B0600070205080204" pitchFamily="50" charset="-128"/>
              </a:defRPr>
            </a:lvl1pPr>
            <a:lvl2pPr marL="742950" indent="-285750">
              <a:defRPr kumimoji="1" sz="2100">
                <a:solidFill>
                  <a:schemeClr val="tx1"/>
                </a:solidFill>
                <a:latin typeface="Calibri" panose="020F0502020204030204" pitchFamily="34" charset="0"/>
                <a:ea typeface="ＭＳ Ｐゴシック" panose="020B0600070205080204" pitchFamily="50" charset="-128"/>
              </a:defRPr>
            </a:lvl2pPr>
            <a:lvl3pPr marL="1143000" indent="-228600">
              <a:defRPr kumimoji="1" sz="2100">
                <a:solidFill>
                  <a:schemeClr val="tx1"/>
                </a:solidFill>
                <a:latin typeface="Calibri" panose="020F0502020204030204" pitchFamily="34" charset="0"/>
                <a:ea typeface="ＭＳ Ｐゴシック" panose="020B0600070205080204" pitchFamily="50" charset="-128"/>
              </a:defRPr>
            </a:lvl3pPr>
            <a:lvl4pPr marL="1600200" indent="-228600">
              <a:defRPr kumimoji="1" sz="2100">
                <a:solidFill>
                  <a:schemeClr val="tx1"/>
                </a:solidFill>
                <a:latin typeface="Calibri" panose="020F0502020204030204" pitchFamily="34" charset="0"/>
                <a:ea typeface="ＭＳ Ｐゴシック" panose="020B0600070205080204" pitchFamily="50" charset="-128"/>
              </a:defRPr>
            </a:lvl4pPr>
            <a:lvl5pPr marL="2057400" indent="-228600">
              <a:defRPr kumimoji="1" sz="2100">
                <a:solidFill>
                  <a:schemeClr val="tx1"/>
                </a:solidFill>
                <a:latin typeface="Calibri" panose="020F0502020204030204" pitchFamily="34" charset="0"/>
                <a:ea typeface="ＭＳ Ｐゴシック" panose="020B0600070205080204" pitchFamily="50" charset="-128"/>
              </a:defRPr>
            </a:lvl5pPr>
            <a:lvl6pPr marL="25146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6pPr>
            <a:lvl7pPr marL="29718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7pPr>
            <a:lvl8pPr marL="34290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8pPr>
            <a:lvl9pPr marL="38862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a:latin typeface="HG丸ｺﾞｼｯｸM-PRO" panose="020F0600000000000000" pitchFamily="50" charset="-128"/>
                <a:ea typeface="HG丸ｺﾞｼｯｸM-PRO" panose="020F0600000000000000" pitchFamily="50" charset="-128"/>
              </a:rPr>
              <a:t>龍ケ崎市議会報告会＆意見交換会</a:t>
            </a:r>
          </a:p>
        </p:txBody>
      </p:sp>
      <p:cxnSp>
        <p:nvCxnSpPr>
          <p:cNvPr id="3" name="直線コネクタ 2">
            <a:extLst>
              <a:ext uri="{FF2B5EF4-FFF2-40B4-BE49-F238E27FC236}">
                <a16:creationId xmlns:a16="http://schemas.microsoft.com/office/drawing/2014/main" id="{E559983A-0B3E-49AB-B0D9-41BF5E836E92}"/>
              </a:ext>
            </a:extLst>
          </p:cNvPr>
          <p:cNvCxnSpPr/>
          <p:nvPr/>
        </p:nvCxnSpPr>
        <p:spPr>
          <a:xfrm flipV="1">
            <a:off x="233363" y="7092950"/>
            <a:ext cx="10226675" cy="1428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D5856063-7504-4423-A543-F99FB354C286}"/>
              </a:ext>
            </a:extLst>
          </p:cNvPr>
          <p:cNvSpPr>
            <a:spLocks noGrp="1"/>
          </p:cNvSpPr>
          <p:nvPr>
            <p:ph type="sldNum" sz="quarter" idx="12"/>
          </p:nvPr>
        </p:nvSpPr>
        <p:spPr/>
        <p:txBody>
          <a:bodyPr/>
          <a:lstStyle/>
          <a:p>
            <a:pPr>
              <a:defRPr/>
            </a:pPr>
            <a:fld id="{01531275-D544-4202-9E6F-2A8585291D52}" type="slidenum">
              <a:rPr lang="ja-JP" altLang="en-US" smtClean="0"/>
              <a:pPr>
                <a:defRPr/>
              </a:pPr>
              <a:t>2</a:t>
            </a:fld>
            <a:endParaRPr lang="ja-JP" altLang="en-US"/>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タイトル 1">
            <a:extLst>
              <a:ext uri="{FF2B5EF4-FFF2-40B4-BE49-F238E27FC236}">
                <a16:creationId xmlns:a16="http://schemas.microsoft.com/office/drawing/2014/main" id="{B25048BF-A14A-42BA-9FF8-203EDCFB60A5}"/>
              </a:ext>
            </a:extLst>
          </p:cNvPr>
          <p:cNvSpPr>
            <a:spLocks noGrp="1"/>
          </p:cNvSpPr>
          <p:nvPr>
            <p:ph type="title"/>
          </p:nvPr>
        </p:nvSpPr>
        <p:spPr>
          <a:xfrm>
            <a:off x="738188" y="539750"/>
            <a:ext cx="9217025" cy="720725"/>
          </a:xfrm>
        </p:spPr>
        <p:txBody>
          <a:bodyPr/>
          <a:lstStyle/>
          <a:p>
            <a:pPr algn="l" eaLnBrk="1" hangingPunct="1"/>
            <a:r>
              <a:rPr lang="ja-JP" altLang="en-US" sz="4000" b="1" dirty="0">
                <a:solidFill>
                  <a:schemeClr val="bg1"/>
                </a:solidFill>
                <a:latin typeface="ＭＳ Ｐゴシック" panose="020B0600070205080204" pitchFamily="50" charset="-128"/>
              </a:rPr>
              <a:t>●　総務委員会　議案第２４号</a:t>
            </a:r>
          </a:p>
        </p:txBody>
      </p:sp>
      <p:sp>
        <p:nvSpPr>
          <p:cNvPr id="22531" name="テキスト ボックス 14">
            <a:extLst>
              <a:ext uri="{FF2B5EF4-FFF2-40B4-BE49-F238E27FC236}">
                <a16:creationId xmlns:a16="http://schemas.microsoft.com/office/drawing/2014/main" id="{150E2581-70D6-4A1F-87F0-ED0E7786E0F9}"/>
              </a:ext>
            </a:extLst>
          </p:cNvPr>
          <p:cNvSpPr txBox="1">
            <a:spLocks noChangeArrowheads="1"/>
          </p:cNvSpPr>
          <p:nvPr/>
        </p:nvSpPr>
        <p:spPr bwMode="auto">
          <a:xfrm>
            <a:off x="522288" y="1404938"/>
            <a:ext cx="755967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sz="2100">
                <a:solidFill>
                  <a:schemeClr val="tx1"/>
                </a:solidFill>
                <a:latin typeface="Calibri" panose="020F0502020204030204" pitchFamily="34" charset="0"/>
                <a:ea typeface="ＭＳ Ｐゴシック" panose="020B0600070205080204" pitchFamily="50" charset="-128"/>
              </a:defRPr>
            </a:lvl1pPr>
            <a:lvl2pPr>
              <a:defRPr kumimoji="1" sz="2100">
                <a:solidFill>
                  <a:schemeClr val="tx1"/>
                </a:solidFill>
                <a:latin typeface="Calibri" panose="020F0502020204030204" pitchFamily="34" charset="0"/>
                <a:ea typeface="ＭＳ Ｐゴシック" panose="020B0600070205080204" pitchFamily="50" charset="-128"/>
              </a:defRPr>
            </a:lvl2pPr>
            <a:lvl3pPr>
              <a:defRPr kumimoji="1" sz="2100">
                <a:solidFill>
                  <a:schemeClr val="tx1"/>
                </a:solidFill>
                <a:latin typeface="Calibri" panose="020F0502020204030204" pitchFamily="34" charset="0"/>
                <a:ea typeface="ＭＳ Ｐゴシック" panose="020B0600070205080204" pitchFamily="50" charset="-128"/>
              </a:defRPr>
            </a:lvl3pPr>
            <a:lvl4pPr>
              <a:defRPr kumimoji="1" sz="2100">
                <a:solidFill>
                  <a:schemeClr val="tx1"/>
                </a:solidFill>
                <a:latin typeface="Calibri" panose="020F0502020204030204" pitchFamily="34" charset="0"/>
                <a:ea typeface="ＭＳ Ｐゴシック" panose="020B0600070205080204" pitchFamily="50" charset="-128"/>
              </a:defRPr>
            </a:lvl4pPr>
            <a:lvl5pPr>
              <a:defRPr kumimoji="1" sz="2100">
                <a:solidFill>
                  <a:schemeClr val="tx1"/>
                </a:solidFill>
                <a:latin typeface="Calibri" panose="020F0502020204030204" pitchFamily="34" charset="0"/>
                <a:ea typeface="ＭＳ Ｐゴシック" panose="020B0600070205080204" pitchFamily="50" charset="-128"/>
              </a:defRPr>
            </a:lvl5pPr>
            <a:lvl6pPr marL="25431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6pPr>
            <a:lvl7pPr marL="30003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7pPr>
            <a:lvl8pPr marL="34575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8pPr>
            <a:lvl9pPr marL="39147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9pPr>
          </a:lstStyle>
          <a:p>
            <a:pPr marL="342900" marR="0" lvl="0" indent="-342900" algn="l" defTabSz="1042988" rtl="0" eaLnBrk="0" fontAlgn="base" latinLnBrk="0" hangingPunct="0">
              <a:lnSpc>
                <a:spcPct val="100000"/>
              </a:lnSpc>
              <a:spcBef>
                <a:spcPct val="0"/>
              </a:spcBef>
              <a:spcAft>
                <a:spcPct val="0"/>
              </a:spcAft>
              <a:buClrTx/>
              <a:buSzTx/>
              <a:buFont typeface="Wingdings" panose="05000000000000000000" pitchFamily="2" charset="2"/>
              <a:buChar char="u"/>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rPr>
              <a:t>指定金融機関の指定について</a:t>
            </a:r>
          </a:p>
        </p:txBody>
      </p:sp>
      <p:cxnSp>
        <p:nvCxnSpPr>
          <p:cNvPr id="10" name="直線コネクタ 9">
            <a:extLst>
              <a:ext uri="{FF2B5EF4-FFF2-40B4-BE49-F238E27FC236}">
                <a16:creationId xmlns:a16="http://schemas.microsoft.com/office/drawing/2014/main" id="{3F20A10E-1061-4AF1-B892-C21E464B9E72}"/>
              </a:ext>
            </a:extLst>
          </p:cNvPr>
          <p:cNvCxnSpPr/>
          <p:nvPr/>
        </p:nvCxnSpPr>
        <p:spPr>
          <a:xfrm flipV="1">
            <a:off x="233363" y="7092950"/>
            <a:ext cx="10226675" cy="14288"/>
          </a:xfrm>
          <a:prstGeom prst="line">
            <a:avLst/>
          </a:prstGeom>
        </p:spPr>
        <p:style>
          <a:lnRef idx="1">
            <a:schemeClr val="accent1"/>
          </a:lnRef>
          <a:fillRef idx="0">
            <a:schemeClr val="accent1"/>
          </a:fillRef>
          <a:effectRef idx="0">
            <a:schemeClr val="accent1"/>
          </a:effectRef>
          <a:fontRef idx="minor">
            <a:schemeClr val="tx1"/>
          </a:fontRef>
        </p:style>
      </p:cxnSp>
      <p:sp>
        <p:nvSpPr>
          <p:cNvPr id="22533" name="テキスト ボックス 6">
            <a:extLst>
              <a:ext uri="{FF2B5EF4-FFF2-40B4-BE49-F238E27FC236}">
                <a16:creationId xmlns:a16="http://schemas.microsoft.com/office/drawing/2014/main" id="{398075B5-1FD5-4448-8A69-9ACA6988A445}"/>
              </a:ext>
            </a:extLst>
          </p:cNvPr>
          <p:cNvSpPr txBox="1">
            <a:spLocks noChangeArrowheads="1"/>
          </p:cNvSpPr>
          <p:nvPr/>
        </p:nvSpPr>
        <p:spPr bwMode="auto">
          <a:xfrm>
            <a:off x="2681288" y="7092950"/>
            <a:ext cx="53292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100">
                <a:solidFill>
                  <a:schemeClr val="tx1"/>
                </a:solidFill>
                <a:latin typeface="Calibri" panose="020F0502020204030204" pitchFamily="34" charset="0"/>
                <a:ea typeface="ＭＳ Ｐゴシック" panose="020B0600070205080204" pitchFamily="50" charset="-128"/>
              </a:defRPr>
            </a:lvl1pPr>
            <a:lvl2pPr marL="742950" indent="-285750">
              <a:defRPr kumimoji="1" sz="2100">
                <a:solidFill>
                  <a:schemeClr val="tx1"/>
                </a:solidFill>
                <a:latin typeface="Calibri" panose="020F0502020204030204" pitchFamily="34" charset="0"/>
                <a:ea typeface="ＭＳ Ｐゴシック" panose="020B0600070205080204" pitchFamily="50" charset="-128"/>
              </a:defRPr>
            </a:lvl2pPr>
            <a:lvl3pPr marL="1143000" indent="-228600">
              <a:defRPr kumimoji="1" sz="2100">
                <a:solidFill>
                  <a:schemeClr val="tx1"/>
                </a:solidFill>
                <a:latin typeface="Calibri" panose="020F0502020204030204" pitchFamily="34" charset="0"/>
                <a:ea typeface="ＭＳ Ｐゴシック" panose="020B0600070205080204" pitchFamily="50" charset="-128"/>
              </a:defRPr>
            </a:lvl3pPr>
            <a:lvl4pPr marL="1600200" indent="-228600">
              <a:defRPr kumimoji="1" sz="2100">
                <a:solidFill>
                  <a:schemeClr val="tx1"/>
                </a:solidFill>
                <a:latin typeface="Calibri" panose="020F0502020204030204" pitchFamily="34" charset="0"/>
                <a:ea typeface="ＭＳ Ｐゴシック" panose="020B0600070205080204" pitchFamily="50" charset="-128"/>
              </a:defRPr>
            </a:lvl4pPr>
            <a:lvl5pPr marL="2057400" indent="-228600">
              <a:defRPr kumimoji="1" sz="2100">
                <a:solidFill>
                  <a:schemeClr val="tx1"/>
                </a:solidFill>
                <a:latin typeface="Calibri" panose="020F0502020204030204" pitchFamily="34" charset="0"/>
                <a:ea typeface="ＭＳ Ｐゴシック" panose="020B0600070205080204" pitchFamily="50" charset="-128"/>
              </a:defRPr>
            </a:lvl5pPr>
            <a:lvl6pPr marL="25146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6pPr>
            <a:lvl7pPr marL="29718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7pPr>
            <a:lvl8pPr marL="34290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8pPr>
            <a:lvl9pPr marL="38862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9pPr>
          </a:lstStyle>
          <a:p>
            <a:pPr marL="0" marR="0" lvl="0" indent="0" algn="ctr" defTabSz="1042988" rtl="0" eaLnBrk="1" fontAlgn="base" latinLnBrk="0" hangingPunct="1">
              <a:lnSpc>
                <a:spcPct val="100000"/>
              </a:lnSpc>
              <a:spcBef>
                <a:spcPct val="0"/>
              </a:spcBef>
              <a:spcAft>
                <a:spcPct val="0"/>
              </a:spcAft>
              <a:buClrTx/>
              <a:buSzTx/>
              <a:buFontTx/>
              <a:buNone/>
              <a:tabLst/>
              <a:defRPr/>
            </a:pPr>
            <a:r>
              <a:rPr kumimoji="1" lang="ja-JP" altLang="en-US" sz="21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龍ケ崎市議会報告会＆意見交換会</a:t>
            </a:r>
          </a:p>
        </p:txBody>
      </p:sp>
      <p:sp>
        <p:nvSpPr>
          <p:cNvPr id="5" name="正方形/長方形 4">
            <a:extLst>
              <a:ext uri="{FF2B5EF4-FFF2-40B4-BE49-F238E27FC236}">
                <a16:creationId xmlns:a16="http://schemas.microsoft.com/office/drawing/2014/main" id="{B86FCD97-F789-459A-AA87-A35A55F364E2}"/>
              </a:ext>
            </a:extLst>
          </p:cNvPr>
          <p:cNvSpPr/>
          <p:nvPr/>
        </p:nvSpPr>
        <p:spPr>
          <a:xfrm>
            <a:off x="954087" y="1857574"/>
            <a:ext cx="9217025" cy="545579"/>
          </a:xfrm>
          <a:prstGeom prst="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27940" tIns="27940" rIns="27940" bIns="128155" numCol="1" spcCol="1270" rtlCol="0" anchor="b" anchorCtr="0">
            <a:noAutofit/>
          </a:bodyPr>
          <a:lstStyle/>
          <a:p>
            <a:pPr marL="0" marR="0" lvl="0" indent="0" algn="ctr" defTabSz="1955800" rtl="0" eaLnBrk="0" fontAlgn="base" latinLnBrk="0" hangingPunct="0">
              <a:lnSpc>
                <a:spcPct val="90000"/>
              </a:lnSpc>
              <a:spcBef>
                <a:spcPct val="0"/>
              </a:spcBef>
              <a:spcAft>
                <a:spcPct val="3500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市役所の銀行窓口業務を常陽銀行と筑波銀行が２年交替で行います</a:t>
            </a:r>
          </a:p>
        </p:txBody>
      </p:sp>
      <p:sp>
        <p:nvSpPr>
          <p:cNvPr id="8" name="矢印: 左右 7">
            <a:extLst>
              <a:ext uri="{FF2B5EF4-FFF2-40B4-BE49-F238E27FC236}">
                <a16:creationId xmlns:a16="http://schemas.microsoft.com/office/drawing/2014/main" id="{C9A9E89A-6A54-4204-94D2-CB44E74E58EA}"/>
              </a:ext>
            </a:extLst>
          </p:cNvPr>
          <p:cNvSpPr/>
          <p:nvPr/>
        </p:nvSpPr>
        <p:spPr>
          <a:xfrm>
            <a:off x="3718998" y="4675729"/>
            <a:ext cx="3253816" cy="880466"/>
          </a:xfrm>
          <a:prstGeom prst="leftRightArrow">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27940" tIns="27940" rIns="27940" bIns="128155" numCol="1" spcCol="1270" rtlCol="0" anchor="b" anchorCtr="0">
            <a:noAutofit/>
          </a:bodyPr>
          <a:lstStyle/>
          <a:p>
            <a:pPr marL="0" marR="0" lvl="0" indent="0" algn="ctr" defTabSz="1955800" rtl="0" eaLnBrk="0" fontAlgn="base" latinLnBrk="0" hangingPunct="0">
              <a:lnSpc>
                <a:spcPct val="90000"/>
              </a:lnSpc>
              <a:spcBef>
                <a:spcPct val="0"/>
              </a:spcBef>
              <a:spcAft>
                <a:spcPct val="3500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12" name="図 11">
            <a:extLst>
              <a:ext uri="{FF2B5EF4-FFF2-40B4-BE49-F238E27FC236}">
                <a16:creationId xmlns:a16="http://schemas.microsoft.com/office/drawing/2014/main" id="{7E0E38D5-8D25-42B9-AF50-1956254CA1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2089" y="5497618"/>
            <a:ext cx="2367633" cy="1523895"/>
          </a:xfrm>
          <a:prstGeom prst="rect">
            <a:avLst/>
          </a:prstGeom>
        </p:spPr>
      </p:pic>
      <p:sp>
        <p:nvSpPr>
          <p:cNvPr id="19" name="楕円 18">
            <a:extLst>
              <a:ext uri="{FF2B5EF4-FFF2-40B4-BE49-F238E27FC236}">
                <a16:creationId xmlns:a16="http://schemas.microsoft.com/office/drawing/2014/main" id="{7C1850FB-E05E-4894-8152-BBC288E5A749}"/>
              </a:ext>
            </a:extLst>
          </p:cNvPr>
          <p:cNvSpPr/>
          <p:nvPr/>
        </p:nvSpPr>
        <p:spPr>
          <a:xfrm>
            <a:off x="1587240" y="4555233"/>
            <a:ext cx="1872208" cy="1829344"/>
          </a:xfrm>
          <a:prstGeom prst="ellipse">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27940" tIns="27940" rIns="27940" bIns="128155" numCol="1" spcCol="1270" rtlCol="0" anchor="b" anchorCtr="0">
            <a:noAutofit/>
          </a:bodyPr>
          <a:lstStyle/>
          <a:p>
            <a:pPr marL="0" marR="0" lvl="0" indent="0" algn="ctr" defTabSz="1955800" rtl="0" eaLnBrk="0" fontAlgn="base" latinLnBrk="0" hangingPunct="0">
              <a:lnSpc>
                <a:spcPct val="90000"/>
              </a:lnSpc>
              <a:spcBef>
                <a:spcPct val="0"/>
              </a:spcBef>
              <a:spcAft>
                <a:spcPct val="3500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常陽銀行</a:t>
            </a:r>
          </a:p>
        </p:txBody>
      </p:sp>
      <p:sp>
        <p:nvSpPr>
          <p:cNvPr id="20" name="楕円 19">
            <a:extLst>
              <a:ext uri="{FF2B5EF4-FFF2-40B4-BE49-F238E27FC236}">
                <a16:creationId xmlns:a16="http://schemas.microsoft.com/office/drawing/2014/main" id="{91C5D14D-8077-48B2-A5FE-BECF35328651}"/>
              </a:ext>
            </a:extLst>
          </p:cNvPr>
          <p:cNvSpPr/>
          <p:nvPr/>
        </p:nvSpPr>
        <p:spPr>
          <a:xfrm>
            <a:off x="7232364" y="4555233"/>
            <a:ext cx="1872208" cy="1829344"/>
          </a:xfrm>
          <a:prstGeom prst="ellipse">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27940" tIns="27940" rIns="27940" bIns="128155" numCol="1" spcCol="1270" rtlCol="0" anchor="b" anchorCtr="0">
            <a:noAutofit/>
          </a:bodyPr>
          <a:lstStyle/>
          <a:p>
            <a:pPr marL="0" marR="0" lvl="0" indent="0" algn="ctr" defTabSz="1955800" rtl="0" eaLnBrk="0" fontAlgn="base" latinLnBrk="0" hangingPunct="0">
              <a:lnSpc>
                <a:spcPct val="90000"/>
              </a:lnSpc>
              <a:spcBef>
                <a:spcPct val="0"/>
              </a:spcBef>
              <a:spcAft>
                <a:spcPct val="3500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筑波銀行</a:t>
            </a:r>
          </a:p>
        </p:txBody>
      </p:sp>
      <p:pic>
        <p:nvPicPr>
          <p:cNvPr id="14" name="図 13">
            <a:extLst>
              <a:ext uri="{FF2B5EF4-FFF2-40B4-BE49-F238E27FC236}">
                <a16:creationId xmlns:a16="http://schemas.microsoft.com/office/drawing/2014/main" id="{35412084-3D8F-4ECF-963A-89D51E0728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1530" y="2633570"/>
            <a:ext cx="1690340" cy="1690340"/>
          </a:xfrm>
          <a:prstGeom prst="rect">
            <a:avLst/>
          </a:prstGeom>
        </p:spPr>
      </p:pic>
      <p:sp>
        <p:nvSpPr>
          <p:cNvPr id="15" name="正方形/長方形 14">
            <a:extLst>
              <a:ext uri="{FF2B5EF4-FFF2-40B4-BE49-F238E27FC236}">
                <a16:creationId xmlns:a16="http://schemas.microsoft.com/office/drawing/2014/main" id="{F46F7F23-226D-43A4-9D78-9C323F86B5E0}"/>
              </a:ext>
            </a:extLst>
          </p:cNvPr>
          <p:cNvSpPr/>
          <p:nvPr/>
        </p:nvSpPr>
        <p:spPr>
          <a:xfrm>
            <a:off x="3978548" y="4762019"/>
            <a:ext cx="2613216" cy="707886"/>
          </a:xfrm>
          <a:prstGeom prst="rect">
            <a:avLst/>
          </a:prstGeom>
          <a:noFill/>
        </p:spPr>
        <p:txBody>
          <a:bodyPr wrap="square" lIns="91440" tIns="45720" rIns="91440" bIns="45720">
            <a:spAutoFit/>
          </a:bodyPr>
          <a:lstStyle/>
          <a:p>
            <a:pPr marL="0" marR="0" lvl="0" indent="0" algn="ctr" defTabSz="1042988" rtl="0" eaLnBrk="0" fontAlgn="base" latinLnBrk="0" hangingPunct="0">
              <a:lnSpc>
                <a:spcPct val="100000"/>
              </a:lnSpc>
              <a:spcBef>
                <a:spcPct val="0"/>
              </a:spcBef>
              <a:spcAft>
                <a:spcPct val="0"/>
              </a:spcAft>
              <a:buClrTx/>
              <a:buSzTx/>
              <a:buFontTx/>
              <a:buNone/>
              <a:tabLst/>
              <a:defRPr/>
            </a:pPr>
            <a:r>
              <a:rPr lang="ja-JP" altLang="en-US" sz="4000" dirty="0">
                <a:ln w="0"/>
                <a:solidFill>
                  <a:prstClr val="black"/>
                </a:solidFill>
                <a:effectLst>
                  <a:outerShdw blurRad="38100" dist="19050" dir="2700000" algn="tl" rotWithShape="0">
                    <a:prstClr val="black">
                      <a:alpha val="40000"/>
                    </a:prstClr>
                  </a:outerShdw>
                </a:effectLst>
              </a:rPr>
              <a:t>２</a:t>
            </a:r>
            <a:r>
              <a:rPr kumimoji="1" lang="ja-JP" altLang="en-US" sz="4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ＭＳ Ｐゴシック" panose="020B0600070205080204" pitchFamily="50" charset="-128"/>
                <a:cs typeface="+mn-cs"/>
              </a:rPr>
              <a:t>年交替</a:t>
            </a:r>
          </a:p>
        </p:txBody>
      </p:sp>
      <p:sp>
        <p:nvSpPr>
          <p:cNvPr id="2" name="スライド番号プレースホルダー 1">
            <a:extLst>
              <a:ext uri="{FF2B5EF4-FFF2-40B4-BE49-F238E27FC236}">
                <a16:creationId xmlns:a16="http://schemas.microsoft.com/office/drawing/2014/main" id="{03546030-1EC1-4DBE-BCA0-2A21400D5E34}"/>
              </a:ext>
            </a:extLst>
          </p:cNvPr>
          <p:cNvSpPr>
            <a:spLocks noGrp="1"/>
          </p:cNvSpPr>
          <p:nvPr>
            <p:ph type="sldNum" sz="quarter" idx="12"/>
          </p:nvPr>
        </p:nvSpPr>
        <p:spPr/>
        <p:txBody>
          <a:bodyPr/>
          <a:lstStyle/>
          <a:p>
            <a:pPr>
              <a:defRPr/>
            </a:pPr>
            <a:fld id="{01531275-D544-4202-9E6F-2A8585291D52}" type="slidenum">
              <a:rPr lang="ja-JP" altLang="en-US" smtClean="0"/>
              <a:pPr>
                <a:defRPr/>
              </a:pPr>
              <a:t>20</a:t>
            </a:fld>
            <a:endParaRPr lang="ja-JP" altLang="en-US"/>
          </a:p>
        </p:txBody>
      </p:sp>
    </p:spTree>
  </p:cSld>
  <p:clrMapOvr>
    <a:masterClrMapping/>
  </p:clrMapOvr>
  <p:transition spd="slow">
    <p:pull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54BECA6-59F7-4EE1-A481-D88A510F75B4}"/>
              </a:ext>
            </a:extLst>
          </p:cNvPr>
          <p:cNvGraphicFramePr>
            <a:graphicFrameLocks noGrp="1"/>
          </p:cNvGraphicFramePr>
          <p:nvPr>
            <p:extLst>
              <p:ext uri="{D42A27DB-BD31-4B8C-83A1-F6EECF244321}">
                <p14:modId xmlns:p14="http://schemas.microsoft.com/office/powerpoint/2010/main" val="4033901591"/>
              </p:ext>
            </p:extLst>
          </p:nvPr>
        </p:nvGraphicFramePr>
        <p:xfrm>
          <a:off x="719087" y="3924647"/>
          <a:ext cx="9416410" cy="3024336"/>
        </p:xfrm>
        <a:graphic>
          <a:graphicData uri="http://schemas.openxmlformats.org/drawingml/2006/table">
            <a:tbl>
              <a:tblPr firstRow="1" bandRow="1">
                <a:tableStyleId>{5C22544A-7EE6-4342-B048-85BDC9FD1C3A}</a:tableStyleId>
              </a:tblPr>
              <a:tblGrid>
                <a:gridCol w="1687122">
                  <a:extLst>
                    <a:ext uri="{9D8B030D-6E8A-4147-A177-3AD203B41FA5}">
                      <a16:colId xmlns:a16="http://schemas.microsoft.com/office/drawing/2014/main" val="947971247"/>
                    </a:ext>
                  </a:extLst>
                </a:gridCol>
                <a:gridCol w="6424434">
                  <a:extLst>
                    <a:ext uri="{9D8B030D-6E8A-4147-A177-3AD203B41FA5}">
                      <a16:colId xmlns:a16="http://schemas.microsoft.com/office/drawing/2014/main" val="2294147274"/>
                    </a:ext>
                  </a:extLst>
                </a:gridCol>
                <a:gridCol w="1304854">
                  <a:extLst>
                    <a:ext uri="{9D8B030D-6E8A-4147-A177-3AD203B41FA5}">
                      <a16:colId xmlns:a16="http://schemas.microsoft.com/office/drawing/2014/main" val="915325296"/>
                    </a:ext>
                  </a:extLst>
                </a:gridCol>
              </a:tblGrid>
              <a:tr h="3148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ＤＨＰ平成ゴシックW5" panose="020B0500000000000000" pitchFamily="50" charset="-128"/>
                          <a:ea typeface="ＤＨＰ平成ゴシックW5" panose="020B0500000000000000" pitchFamily="50" charset="-128"/>
                        </a:rPr>
                        <a:t>議 案 番 号</a:t>
                      </a:r>
                    </a:p>
                  </a:txBody>
                  <a:tcPr marL="75565" marR="75565" marT="37782" marB="37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1" dirty="0">
                          <a:solidFill>
                            <a:schemeClr val="tx1"/>
                          </a:solidFill>
                          <a:latin typeface="ＤＨＰ平成ゴシックW5" panose="020B0500000000000000" pitchFamily="50" charset="-128"/>
                          <a:ea typeface="ＤＨＰ平成ゴシックW5" panose="020B0500000000000000" pitchFamily="50" charset="-128"/>
                        </a:rPr>
                        <a:t>議　案　内　容</a:t>
                      </a:r>
                    </a:p>
                  </a:txBody>
                  <a:tcPr marL="75565" marR="75565" marT="37782" marB="37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1">
                          <a:solidFill>
                            <a:schemeClr val="tx1"/>
                          </a:solidFill>
                          <a:latin typeface="ＤＨＰ平成ゴシックW5" panose="020B0500000000000000" pitchFamily="50" charset="-128"/>
                          <a:ea typeface="ＤＨＰ平成ゴシックW5" panose="020B0500000000000000" pitchFamily="50" charset="-128"/>
                        </a:rPr>
                        <a:t>議決結果</a:t>
                      </a:r>
                      <a:endParaRPr kumimoji="1" lang="ja-JP" altLang="en-US" sz="1200" b="1" dirty="0">
                        <a:solidFill>
                          <a:schemeClr val="tx1"/>
                        </a:solidFill>
                        <a:latin typeface="ＤＨＰ平成ゴシックW5" panose="020B0500000000000000" pitchFamily="50" charset="-128"/>
                        <a:ea typeface="ＤＨＰ平成ゴシックW5" panose="020B0500000000000000" pitchFamily="50" charset="-128"/>
                      </a:endParaRPr>
                    </a:p>
                  </a:txBody>
                  <a:tcPr marL="75565" marR="75565" marT="37782" marB="37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4080050"/>
                  </a:ext>
                </a:extLst>
              </a:tr>
              <a:tr h="314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ＤＨＰ平成ゴシックW5" panose="020B0500000000000000" pitchFamily="50" charset="-128"/>
                          <a:ea typeface="ＤＨＰ平成ゴシックW5" panose="020B0500000000000000" pitchFamily="50" charset="-128"/>
                        </a:rPr>
                        <a:t>議案第</a:t>
                      </a:r>
                      <a:r>
                        <a:rPr kumimoji="1" lang="en-US" altLang="ja-JP" sz="1200" b="1" dirty="0">
                          <a:solidFill>
                            <a:schemeClr val="tx1"/>
                          </a:solidFill>
                          <a:latin typeface="ＤＨＰ平成ゴシックW5" panose="020B0500000000000000" pitchFamily="50" charset="-128"/>
                          <a:ea typeface="ＤＨＰ平成ゴシックW5" panose="020B0500000000000000" pitchFamily="50" charset="-128"/>
                        </a:rPr>
                        <a:t>16</a:t>
                      </a:r>
                      <a:r>
                        <a:rPr kumimoji="1" lang="ja-JP" altLang="en-US" sz="1200" b="1" dirty="0">
                          <a:solidFill>
                            <a:schemeClr val="tx1"/>
                          </a:solidFill>
                          <a:latin typeface="ＤＨＰ平成ゴシックW5" panose="020B0500000000000000" pitchFamily="50" charset="-128"/>
                          <a:ea typeface="ＤＨＰ平成ゴシックW5" panose="020B0500000000000000" pitchFamily="50" charset="-128"/>
                        </a:rPr>
                        <a:t>号</a:t>
                      </a:r>
                    </a:p>
                  </a:txBody>
                  <a:tcPr marL="75565" marR="75565" marT="37782" marB="37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1" dirty="0">
                          <a:solidFill>
                            <a:schemeClr val="tx1"/>
                          </a:solidFill>
                          <a:latin typeface="ＤＨＰ平成ゴシックW5" panose="020B0500000000000000" pitchFamily="50" charset="-128"/>
                          <a:ea typeface="ＤＨＰ平成ゴシックW5" panose="020B0500000000000000" pitchFamily="50" charset="-128"/>
                        </a:rPr>
                        <a:t>平成３０年度龍ケ崎市一般会計補正予算（第２号）</a:t>
                      </a:r>
                    </a:p>
                  </a:txBody>
                  <a:tcPr marL="75565" marR="75565" marT="37782" marB="37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1" dirty="0">
                          <a:latin typeface="ＤＨＰ平成ゴシックW5" panose="020B0500000000000000" pitchFamily="50" charset="-128"/>
                          <a:ea typeface="ＤＨＰ平成ゴシックW5" panose="020B0500000000000000" pitchFamily="50" charset="-128"/>
                        </a:rPr>
                        <a:t>全会一致可決</a:t>
                      </a:r>
                    </a:p>
                  </a:txBody>
                  <a:tcPr marL="75565" marR="75565" marT="37782" marB="37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1431070"/>
                  </a:ext>
                </a:extLst>
              </a:tr>
              <a:tr h="314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ＤＨＰ平成ゴシックW5" panose="020B0500000000000000" pitchFamily="50" charset="-128"/>
                          <a:ea typeface="ＤＨＰ平成ゴシックW5" panose="020B0500000000000000" pitchFamily="50" charset="-128"/>
                        </a:rPr>
                        <a:t>議案第</a:t>
                      </a:r>
                      <a:r>
                        <a:rPr kumimoji="1" lang="en-US" altLang="ja-JP" sz="1200" b="1" dirty="0">
                          <a:solidFill>
                            <a:schemeClr val="tx1"/>
                          </a:solidFill>
                          <a:latin typeface="ＤＨＰ平成ゴシックW5" panose="020B0500000000000000" pitchFamily="50" charset="-128"/>
                          <a:ea typeface="ＤＨＰ平成ゴシックW5" panose="020B0500000000000000" pitchFamily="50" charset="-128"/>
                        </a:rPr>
                        <a:t>17</a:t>
                      </a:r>
                      <a:r>
                        <a:rPr kumimoji="1" lang="ja-JP" altLang="en-US" sz="1200" b="1" dirty="0">
                          <a:solidFill>
                            <a:schemeClr val="tx1"/>
                          </a:solidFill>
                          <a:latin typeface="ＤＨＰ平成ゴシックW5" panose="020B0500000000000000" pitchFamily="50" charset="-128"/>
                          <a:ea typeface="ＤＨＰ平成ゴシックW5" panose="020B0500000000000000" pitchFamily="50" charset="-128"/>
                        </a:rPr>
                        <a:t>号</a:t>
                      </a:r>
                    </a:p>
                  </a:txBody>
                  <a:tcPr marL="75565" marR="75565" marT="37782" marB="37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1" dirty="0">
                          <a:solidFill>
                            <a:schemeClr val="tx1"/>
                          </a:solidFill>
                          <a:latin typeface="ＤＨＰ平成ゴシックW5" panose="020B0500000000000000" pitchFamily="50" charset="-128"/>
                          <a:ea typeface="ＤＨＰ平成ゴシックW5" panose="020B0500000000000000" pitchFamily="50" charset="-128"/>
                        </a:rPr>
                        <a:t>平成３０年度龍ケ崎市国民健康保険事業特別会計補正予算（第２号）</a:t>
                      </a:r>
                      <a:endParaRPr kumimoji="1" lang="ja-JP" altLang="en-US" sz="1200" b="1" dirty="0">
                        <a:latin typeface="ＤＨＰ平成ゴシックW5" panose="020B0500000000000000" pitchFamily="50" charset="-128"/>
                        <a:ea typeface="ＤＨＰ平成ゴシックW5" panose="020B0500000000000000" pitchFamily="50" charset="-128"/>
                      </a:endParaRPr>
                    </a:p>
                  </a:txBody>
                  <a:tcPr marL="75565" marR="75565" marT="37782" marB="37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latin typeface="ＤＨＰ平成ゴシックW5" panose="020B0500000000000000" pitchFamily="50" charset="-128"/>
                          <a:ea typeface="ＤＨＰ平成ゴシックW5" panose="020B0500000000000000" pitchFamily="50" charset="-128"/>
                        </a:rPr>
                        <a:t>全会一致可決</a:t>
                      </a:r>
                    </a:p>
                  </a:txBody>
                  <a:tcPr marL="75565" marR="75565" marT="37782" marB="37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660806"/>
                  </a:ext>
                </a:extLst>
              </a:tr>
              <a:tr h="314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ＤＨＰ平成ゴシックW5" panose="020B0500000000000000" pitchFamily="50" charset="-128"/>
                          <a:ea typeface="ＤＨＰ平成ゴシックW5" panose="020B0500000000000000" pitchFamily="50" charset="-128"/>
                        </a:rPr>
                        <a:t>議案第</a:t>
                      </a:r>
                      <a:r>
                        <a:rPr kumimoji="1" lang="en-US" altLang="ja-JP" sz="1200" b="1" dirty="0">
                          <a:solidFill>
                            <a:schemeClr val="tx1"/>
                          </a:solidFill>
                          <a:latin typeface="ＤＨＰ平成ゴシックW5" panose="020B0500000000000000" pitchFamily="50" charset="-128"/>
                          <a:ea typeface="ＤＨＰ平成ゴシックW5" panose="020B0500000000000000" pitchFamily="50" charset="-128"/>
                        </a:rPr>
                        <a:t>20</a:t>
                      </a:r>
                      <a:r>
                        <a:rPr kumimoji="1" lang="ja-JP" altLang="en-US" sz="1200" b="1" dirty="0">
                          <a:solidFill>
                            <a:schemeClr val="tx1"/>
                          </a:solidFill>
                          <a:latin typeface="ＤＨＰ平成ゴシックW5" panose="020B0500000000000000" pitchFamily="50" charset="-128"/>
                          <a:ea typeface="ＤＨＰ平成ゴシックW5" panose="020B0500000000000000" pitchFamily="50" charset="-128"/>
                        </a:rPr>
                        <a:t>号</a:t>
                      </a:r>
                    </a:p>
                  </a:txBody>
                  <a:tcPr marL="75565" marR="75565" marT="37782" marB="37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1" dirty="0">
                          <a:solidFill>
                            <a:schemeClr val="tx1"/>
                          </a:solidFill>
                          <a:latin typeface="ＤＨＰ平成ゴシックW5" panose="020B0500000000000000" pitchFamily="50" charset="-128"/>
                          <a:ea typeface="ＤＨＰ平成ゴシックW5" panose="020B0500000000000000" pitchFamily="50" charset="-128"/>
                        </a:rPr>
                        <a:t>平成３０年度龍ケ崎市介護保険事業特別会計補正予算（第１号）</a:t>
                      </a:r>
                      <a:endParaRPr kumimoji="1" lang="ja-JP" altLang="en-US" sz="1200" b="1" dirty="0">
                        <a:latin typeface="ＤＨＰ平成ゴシックW5" panose="020B0500000000000000" pitchFamily="50" charset="-128"/>
                        <a:ea typeface="ＤＨＰ平成ゴシックW5" panose="020B0500000000000000" pitchFamily="50" charset="-128"/>
                      </a:endParaRPr>
                    </a:p>
                  </a:txBody>
                  <a:tcPr marL="75565" marR="75565" marT="37782" marB="37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latin typeface="ＤＨＰ平成ゴシックW5" panose="020B0500000000000000" pitchFamily="50" charset="-128"/>
                          <a:ea typeface="ＤＨＰ平成ゴシックW5" panose="020B0500000000000000" pitchFamily="50" charset="-128"/>
                        </a:rPr>
                        <a:t>全会一致可決</a:t>
                      </a:r>
                    </a:p>
                  </a:txBody>
                  <a:tcPr marL="75565" marR="75565" marT="37782" marB="37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292364"/>
                  </a:ext>
                </a:extLst>
              </a:tr>
              <a:tr h="314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ＤＨＰ平成ゴシックW5" panose="020B0500000000000000" pitchFamily="50" charset="-128"/>
                          <a:ea typeface="ＤＨＰ平成ゴシックW5" panose="020B0500000000000000" pitchFamily="50" charset="-128"/>
                        </a:rPr>
                        <a:t>議案第</a:t>
                      </a:r>
                      <a:r>
                        <a:rPr kumimoji="1" lang="en-US" altLang="ja-JP" sz="1200" b="1" dirty="0">
                          <a:solidFill>
                            <a:schemeClr val="tx1"/>
                          </a:solidFill>
                          <a:latin typeface="ＤＨＰ平成ゴシックW5" panose="020B0500000000000000" pitchFamily="50" charset="-128"/>
                          <a:ea typeface="ＤＨＰ平成ゴシックW5" panose="020B0500000000000000" pitchFamily="50" charset="-128"/>
                        </a:rPr>
                        <a:t>21</a:t>
                      </a:r>
                      <a:r>
                        <a:rPr kumimoji="1" lang="ja-JP" altLang="en-US" sz="1200" b="1" dirty="0">
                          <a:solidFill>
                            <a:schemeClr val="tx1"/>
                          </a:solidFill>
                          <a:latin typeface="ＤＨＰ平成ゴシックW5" panose="020B0500000000000000" pitchFamily="50" charset="-128"/>
                          <a:ea typeface="ＤＨＰ平成ゴシックW5" panose="020B0500000000000000" pitchFamily="50" charset="-128"/>
                        </a:rPr>
                        <a:t>号</a:t>
                      </a:r>
                    </a:p>
                  </a:txBody>
                  <a:tcPr marL="75565" marR="75565" marT="37782" marB="37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1" dirty="0">
                          <a:solidFill>
                            <a:schemeClr val="tx1"/>
                          </a:solidFill>
                          <a:latin typeface="ＤＨＰ平成ゴシックW5" panose="020B0500000000000000" pitchFamily="50" charset="-128"/>
                          <a:ea typeface="ＤＨＰ平成ゴシックW5" panose="020B0500000000000000" pitchFamily="50" charset="-128"/>
                        </a:rPr>
                        <a:t>平成３０年度龍ケ崎市</a:t>
                      </a:r>
                      <a:r>
                        <a:rPr kumimoji="1" lang="ja-JP" altLang="en-US" sz="1200" b="1" dirty="0" err="1">
                          <a:solidFill>
                            <a:schemeClr val="tx1"/>
                          </a:solidFill>
                          <a:latin typeface="ＤＨＰ平成ゴシックW5" panose="020B0500000000000000" pitchFamily="50" charset="-128"/>
                          <a:ea typeface="ＤＨＰ平成ゴシックW5" panose="020B0500000000000000" pitchFamily="50" charset="-128"/>
                        </a:rPr>
                        <a:t>障がい</a:t>
                      </a:r>
                      <a:r>
                        <a:rPr kumimoji="1" lang="ja-JP" altLang="en-US" sz="1200" b="1" dirty="0">
                          <a:solidFill>
                            <a:schemeClr val="tx1"/>
                          </a:solidFill>
                          <a:latin typeface="ＤＨＰ平成ゴシックW5" panose="020B0500000000000000" pitchFamily="50" charset="-128"/>
                          <a:ea typeface="ＤＨＰ平成ゴシックW5" panose="020B0500000000000000" pitchFamily="50" charset="-128"/>
                        </a:rPr>
                        <a:t>児支援サービス事業特別会計補正予算（第１号）</a:t>
                      </a:r>
                      <a:endParaRPr kumimoji="1" lang="ja-JP" altLang="en-US" sz="1200" b="1" dirty="0">
                        <a:latin typeface="ＤＨＰ平成ゴシックW5" panose="020B0500000000000000" pitchFamily="50" charset="-128"/>
                        <a:ea typeface="ＤＨＰ平成ゴシックW5" panose="020B0500000000000000" pitchFamily="50" charset="-128"/>
                      </a:endParaRPr>
                    </a:p>
                  </a:txBody>
                  <a:tcPr marL="75565" marR="75565" marT="37782" marB="37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latin typeface="ＤＨＰ平成ゴシックW5" panose="020B0500000000000000" pitchFamily="50" charset="-128"/>
                          <a:ea typeface="ＤＨＰ平成ゴシックW5" panose="020B0500000000000000" pitchFamily="50" charset="-128"/>
                        </a:rPr>
                        <a:t>全会一致可決</a:t>
                      </a:r>
                    </a:p>
                  </a:txBody>
                  <a:tcPr marL="75565" marR="75565" marT="37782" marB="37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146577"/>
                  </a:ext>
                </a:extLst>
              </a:tr>
              <a:tr h="314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ＤＨＰ平成ゴシックW5" panose="020B0500000000000000" pitchFamily="50" charset="-128"/>
                          <a:ea typeface="ＤＨＰ平成ゴシックW5" panose="020B0500000000000000" pitchFamily="50" charset="-128"/>
                        </a:rPr>
                        <a:t>議案第</a:t>
                      </a:r>
                      <a:r>
                        <a:rPr kumimoji="1" lang="en-US" altLang="ja-JP" sz="1200" b="1" dirty="0">
                          <a:solidFill>
                            <a:schemeClr val="tx1"/>
                          </a:solidFill>
                          <a:latin typeface="ＤＨＰ平成ゴシックW5" panose="020B0500000000000000" pitchFamily="50" charset="-128"/>
                          <a:ea typeface="ＤＨＰ平成ゴシックW5" panose="020B0500000000000000" pitchFamily="50" charset="-128"/>
                        </a:rPr>
                        <a:t>22</a:t>
                      </a:r>
                      <a:r>
                        <a:rPr kumimoji="1" lang="ja-JP" altLang="en-US" sz="1200" b="1" dirty="0">
                          <a:solidFill>
                            <a:schemeClr val="tx1"/>
                          </a:solidFill>
                          <a:latin typeface="ＤＨＰ平成ゴシックW5" panose="020B0500000000000000" pitchFamily="50" charset="-128"/>
                          <a:ea typeface="ＤＨＰ平成ゴシックW5" panose="020B0500000000000000" pitchFamily="50" charset="-128"/>
                        </a:rPr>
                        <a:t>号</a:t>
                      </a:r>
                    </a:p>
                  </a:txBody>
                  <a:tcPr marL="75565" marR="75565" marT="37782" marB="37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1" dirty="0">
                          <a:solidFill>
                            <a:schemeClr val="tx1"/>
                          </a:solidFill>
                          <a:latin typeface="ＤＨＰ平成ゴシックW5" panose="020B0500000000000000" pitchFamily="50" charset="-128"/>
                          <a:ea typeface="ＤＨＰ平成ゴシックW5" panose="020B0500000000000000" pitchFamily="50" charset="-128"/>
                        </a:rPr>
                        <a:t>平成３０年度龍ケ崎市後期高齢者医療事業特別会計補正予算（第１号）</a:t>
                      </a:r>
                      <a:endParaRPr kumimoji="1" lang="ja-JP" altLang="en-US" sz="1200" b="1" dirty="0">
                        <a:latin typeface="ＤＨＰ平成ゴシックW5" panose="020B0500000000000000" pitchFamily="50" charset="-128"/>
                        <a:ea typeface="ＤＨＰ平成ゴシックW5" panose="020B0500000000000000" pitchFamily="50" charset="-128"/>
                      </a:endParaRPr>
                    </a:p>
                  </a:txBody>
                  <a:tcPr marL="75565" marR="75565" marT="37782" marB="37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latin typeface="ＤＨＰ平成ゴシックW5" panose="020B0500000000000000" pitchFamily="50" charset="-128"/>
                          <a:ea typeface="ＤＨＰ平成ゴシックW5" panose="020B0500000000000000" pitchFamily="50" charset="-128"/>
                        </a:rPr>
                        <a:t>全会一致可決</a:t>
                      </a:r>
                    </a:p>
                  </a:txBody>
                  <a:tcPr marL="75565" marR="75565" marT="37782" marB="37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6940328"/>
                  </a:ext>
                </a:extLst>
              </a:tr>
              <a:tr h="314876">
                <a:tc>
                  <a:txBody>
                    <a:bodyPr/>
                    <a:lstStyle/>
                    <a:p>
                      <a:r>
                        <a:rPr kumimoji="1" lang="ja-JP" altLang="en-US" sz="1200" b="1" dirty="0">
                          <a:latin typeface="ＤＨＰ平成ゴシックW5" panose="020B0500000000000000" pitchFamily="50" charset="-128"/>
                          <a:ea typeface="ＤＨＰ平成ゴシックW5" panose="020B0500000000000000" pitchFamily="50" charset="-128"/>
                        </a:rPr>
                        <a:t>報告第２号</a:t>
                      </a:r>
                    </a:p>
                  </a:txBody>
                  <a:tcPr marL="75565" marR="75565" marT="37782" marB="37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1" dirty="0">
                          <a:latin typeface="ＤＨＰ平成ゴシックW5" panose="020B0500000000000000" pitchFamily="50" charset="-128"/>
                          <a:ea typeface="ＤＨＰ平成ゴシックW5" panose="020B0500000000000000" pitchFamily="50" charset="-128"/>
                        </a:rPr>
                        <a:t>専決処分の承認を求めることについて（和解に関することについて）</a:t>
                      </a:r>
                    </a:p>
                  </a:txBody>
                  <a:tcPr marL="75565" marR="75565" marT="37782" marB="37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latin typeface="ＤＨＰ平成ゴシックW5" panose="020B0500000000000000" pitchFamily="50" charset="-128"/>
                          <a:ea typeface="ＤＨＰ平成ゴシックW5" panose="020B0500000000000000" pitchFamily="50" charset="-128"/>
                        </a:rPr>
                        <a:t>全会一致承認</a:t>
                      </a:r>
                    </a:p>
                  </a:txBody>
                  <a:tcPr marL="75565" marR="75565" marT="37782" marB="37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6499678"/>
                  </a:ext>
                </a:extLst>
              </a:tr>
              <a:tr h="505328">
                <a:tc>
                  <a:txBody>
                    <a:bodyPr/>
                    <a:lstStyle/>
                    <a:p>
                      <a:r>
                        <a:rPr kumimoji="1" lang="ja-JP" altLang="en-US" sz="1200" b="1" dirty="0">
                          <a:latin typeface="ＤＨＰ平成ゴシックW5" panose="020B0500000000000000" pitchFamily="50" charset="-128"/>
                          <a:ea typeface="ＤＨＰ平成ゴシックW5" panose="020B0500000000000000" pitchFamily="50" charset="-128"/>
                        </a:rPr>
                        <a:t>平成</a:t>
                      </a:r>
                      <a:r>
                        <a:rPr kumimoji="1" lang="en-US" altLang="ja-JP" sz="1200" b="1" dirty="0">
                          <a:latin typeface="ＤＨＰ平成ゴシックW5" panose="020B0500000000000000" pitchFamily="50" charset="-128"/>
                          <a:ea typeface="ＤＨＰ平成ゴシックW5" panose="020B0500000000000000" pitchFamily="50" charset="-128"/>
                        </a:rPr>
                        <a:t>30</a:t>
                      </a:r>
                      <a:r>
                        <a:rPr kumimoji="1" lang="ja-JP" altLang="en-US" sz="1200" b="1" dirty="0">
                          <a:latin typeface="ＤＨＰ平成ゴシックW5" panose="020B0500000000000000" pitchFamily="50" charset="-128"/>
                          <a:ea typeface="ＤＨＰ平成ゴシックW5" panose="020B0500000000000000" pitchFamily="50" charset="-128"/>
                        </a:rPr>
                        <a:t>年請願第２号</a:t>
                      </a:r>
                    </a:p>
                  </a:txBody>
                  <a:tcPr marL="75565" marR="75565" marT="37782" marB="37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1" dirty="0">
                          <a:latin typeface="ＤＨＰ平成ゴシックW5" panose="020B0500000000000000" pitchFamily="50" charset="-128"/>
                          <a:ea typeface="ＤＨＰ平成ゴシックW5" panose="020B0500000000000000" pitchFamily="50" charset="-128"/>
                        </a:rPr>
                        <a:t>教職員定数改善と義務教育費国庫負担制度堅持のための政府予算にかかる意見書採択を求める請願</a:t>
                      </a:r>
                    </a:p>
                  </a:txBody>
                  <a:tcPr marL="75565" marR="75565" marT="37782" marB="37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1" dirty="0">
                          <a:latin typeface="ＤＨＰ平成ゴシックW5" panose="020B0500000000000000" pitchFamily="50" charset="-128"/>
                          <a:ea typeface="ＤＨＰ平成ゴシックW5" panose="020B0500000000000000" pitchFamily="50" charset="-128"/>
                        </a:rPr>
                        <a:t>賛成少数不採択</a:t>
                      </a:r>
                    </a:p>
                  </a:txBody>
                  <a:tcPr marL="75565" marR="75565" marT="37782" marB="37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0444899"/>
                  </a:ext>
                </a:extLst>
              </a:tr>
              <a:tr h="314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latin typeface="ＤＨＰ平成ゴシックW5" panose="020B0500000000000000" pitchFamily="50" charset="-128"/>
                          <a:ea typeface="ＤＨＰ平成ゴシックW5" panose="020B0500000000000000" pitchFamily="50" charset="-128"/>
                        </a:rPr>
                        <a:t>平成</a:t>
                      </a:r>
                      <a:r>
                        <a:rPr kumimoji="1" lang="en-US" altLang="ja-JP" sz="1200" b="1" dirty="0">
                          <a:latin typeface="ＤＨＰ平成ゴシックW5" panose="020B0500000000000000" pitchFamily="50" charset="-128"/>
                          <a:ea typeface="ＤＨＰ平成ゴシックW5" panose="020B0500000000000000" pitchFamily="50" charset="-128"/>
                        </a:rPr>
                        <a:t>30</a:t>
                      </a:r>
                      <a:r>
                        <a:rPr kumimoji="1" lang="ja-JP" altLang="en-US" sz="1200" b="1" dirty="0">
                          <a:latin typeface="ＤＨＰ平成ゴシックW5" panose="020B0500000000000000" pitchFamily="50" charset="-128"/>
                          <a:ea typeface="ＤＨＰ平成ゴシックW5" panose="020B0500000000000000" pitchFamily="50" charset="-128"/>
                        </a:rPr>
                        <a:t>年陳情第２号</a:t>
                      </a:r>
                    </a:p>
                  </a:txBody>
                  <a:tcPr marL="75565" marR="75565" marT="37782" marB="37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b="1" dirty="0">
                          <a:latin typeface="ＤＨＰ平成ゴシックW5" panose="020B0500000000000000" pitchFamily="50" charset="-128"/>
                          <a:ea typeface="ＤＨＰ平成ゴシックW5" panose="020B0500000000000000" pitchFamily="50" charset="-128"/>
                        </a:rPr>
                        <a:t>300</a:t>
                      </a:r>
                      <a:r>
                        <a:rPr kumimoji="1" lang="ja-JP" altLang="en-US" sz="1200" b="1" dirty="0">
                          <a:latin typeface="ＤＨＰ平成ゴシックW5" panose="020B0500000000000000" pitchFamily="50" charset="-128"/>
                          <a:ea typeface="ＤＨＰ平成ゴシックW5" panose="020B0500000000000000" pitchFamily="50" charset="-128"/>
                        </a:rPr>
                        <a:t>人規模のホール設置を求める陳情書</a:t>
                      </a:r>
                    </a:p>
                  </a:txBody>
                  <a:tcPr marL="75565" marR="75565" marT="37782" marB="37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latin typeface="ＤＨＰ平成ゴシックW5" panose="020B0500000000000000" pitchFamily="50" charset="-128"/>
                          <a:ea typeface="ＤＨＰ平成ゴシックW5" panose="020B0500000000000000" pitchFamily="50" charset="-128"/>
                        </a:rPr>
                        <a:t>賛成少数不採択</a:t>
                      </a:r>
                    </a:p>
                  </a:txBody>
                  <a:tcPr marL="75565" marR="75565" marT="37782" marB="37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8699223"/>
                  </a:ext>
                </a:extLst>
              </a:tr>
            </a:tbl>
          </a:graphicData>
        </a:graphic>
      </p:graphicFrame>
      <p:sp>
        <p:nvSpPr>
          <p:cNvPr id="3" name="字幕 2">
            <a:extLst>
              <a:ext uri="{FF2B5EF4-FFF2-40B4-BE49-F238E27FC236}">
                <a16:creationId xmlns:a16="http://schemas.microsoft.com/office/drawing/2014/main" id="{DB6A938B-2387-464D-B7C3-FFE5FE67F03C}"/>
              </a:ext>
            </a:extLst>
          </p:cNvPr>
          <p:cNvSpPr>
            <a:spLocks noGrp="1"/>
          </p:cNvSpPr>
          <p:nvPr>
            <p:ph type="subTitle" idx="1"/>
          </p:nvPr>
        </p:nvSpPr>
        <p:spPr>
          <a:xfrm>
            <a:off x="719087" y="823459"/>
            <a:ext cx="2943078" cy="309710"/>
          </a:xfrm>
        </p:spPr>
        <p:txBody>
          <a:bodyPr>
            <a:noAutofit/>
          </a:bodyPr>
          <a:lstStyle/>
          <a:p>
            <a:pPr algn="l"/>
            <a:r>
              <a:rPr kumimoji="1" lang="ja-JP" altLang="en-US" b="1" dirty="0"/>
              <a:t>★所管部署紹介</a:t>
            </a:r>
          </a:p>
        </p:txBody>
      </p:sp>
      <p:sp>
        <p:nvSpPr>
          <p:cNvPr id="4" name="テキスト ボックス 3">
            <a:extLst>
              <a:ext uri="{FF2B5EF4-FFF2-40B4-BE49-F238E27FC236}">
                <a16:creationId xmlns:a16="http://schemas.microsoft.com/office/drawing/2014/main" id="{21DF0677-350A-4FE5-B295-D13DC695B0C1}"/>
              </a:ext>
            </a:extLst>
          </p:cNvPr>
          <p:cNvSpPr txBox="1"/>
          <p:nvPr/>
        </p:nvSpPr>
        <p:spPr>
          <a:xfrm>
            <a:off x="719088" y="1178019"/>
            <a:ext cx="9416410" cy="2586093"/>
          </a:xfrm>
          <a:prstGeom prst="rect">
            <a:avLst/>
          </a:prstGeom>
          <a:noFill/>
          <a:ln>
            <a:noFill/>
          </a:ln>
        </p:spPr>
        <p:txBody>
          <a:bodyPr wrap="square" rtlCol="0">
            <a:spAutoFit/>
          </a:bodyPr>
          <a:lstStyle/>
          <a:p>
            <a:pPr defTabSz="504063" eaLnBrk="1" fontAlgn="auto" hangingPunct="1">
              <a:spcBef>
                <a:spcPts val="0"/>
              </a:spcBef>
              <a:spcAft>
                <a:spcPts val="0"/>
              </a:spcAft>
            </a:pPr>
            <a:r>
              <a:rPr kumimoji="0" lang="ja-JP" altLang="en-US" sz="2315" b="1" dirty="0">
                <a:solidFill>
                  <a:srgbClr val="FF0000"/>
                </a:solidFill>
                <a:latin typeface="ＤＨＰ平成ゴシックW5" panose="020B0500000000000000" pitchFamily="50" charset="-128"/>
                <a:ea typeface="ＤＨＰ平成ゴシックW5" panose="020B0500000000000000" pitchFamily="50" charset="-128"/>
              </a:rPr>
              <a:t>○教育委員会</a:t>
            </a:r>
            <a:endParaRPr kumimoji="0" lang="en-US" altLang="ja-JP" sz="2315" b="1" dirty="0">
              <a:solidFill>
                <a:srgbClr val="FF0000"/>
              </a:solidFill>
              <a:latin typeface="ＤＨＰ平成ゴシックW5" panose="020B0500000000000000" pitchFamily="50" charset="-128"/>
              <a:ea typeface="ＤＨＰ平成ゴシックW5" panose="020B0500000000000000" pitchFamily="50" charset="-128"/>
            </a:endParaRPr>
          </a:p>
          <a:p>
            <a:pPr defTabSz="504063" eaLnBrk="1" fontAlgn="auto" hangingPunct="1">
              <a:spcBef>
                <a:spcPts val="0"/>
              </a:spcBef>
              <a:spcAft>
                <a:spcPts val="0"/>
              </a:spcAft>
            </a:pPr>
            <a:r>
              <a:rPr kumimoji="0" lang="ja-JP" altLang="en-US" sz="2315" b="1" dirty="0">
                <a:solidFill>
                  <a:prstClr val="black"/>
                </a:solidFill>
                <a:latin typeface="ＤＨＰ平成ゴシックW5" panose="020B0500000000000000" pitchFamily="50" charset="-128"/>
                <a:ea typeface="ＤＨＰ平成ゴシックW5" panose="020B0500000000000000" pitchFamily="50" charset="-128"/>
              </a:rPr>
              <a:t>・教育総務課　・文化・生涯学習課　・指導課　・国体推進課　</a:t>
            </a:r>
            <a:endParaRPr kumimoji="0" lang="en-US" altLang="ja-JP" sz="2315" b="1" dirty="0">
              <a:solidFill>
                <a:prstClr val="black"/>
              </a:solidFill>
              <a:latin typeface="ＤＨＰ平成ゴシックW5" panose="020B0500000000000000" pitchFamily="50" charset="-128"/>
              <a:ea typeface="ＤＨＰ平成ゴシックW5" panose="020B0500000000000000" pitchFamily="50" charset="-128"/>
            </a:endParaRPr>
          </a:p>
          <a:p>
            <a:pPr defTabSz="504063" eaLnBrk="1" fontAlgn="auto" hangingPunct="1">
              <a:spcBef>
                <a:spcPts val="0"/>
              </a:spcBef>
              <a:spcAft>
                <a:spcPts val="0"/>
              </a:spcAft>
            </a:pPr>
            <a:r>
              <a:rPr kumimoji="0" lang="ja-JP" altLang="en-US" sz="2315" b="1" dirty="0">
                <a:solidFill>
                  <a:prstClr val="black"/>
                </a:solidFill>
                <a:latin typeface="ＤＨＰ平成ゴシックW5" panose="020B0500000000000000" pitchFamily="50" charset="-128"/>
                <a:ea typeface="ＤＨＰ平成ゴシックW5" panose="020B0500000000000000" pitchFamily="50" charset="-128"/>
              </a:rPr>
              <a:t>・教育センター ・学校給食センター</a:t>
            </a:r>
            <a:endParaRPr kumimoji="0" lang="en-US" altLang="ja-JP" sz="2315" b="1" dirty="0">
              <a:solidFill>
                <a:prstClr val="black"/>
              </a:solidFill>
              <a:latin typeface="ＤＨＰ平成ゴシックW5" panose="020B0500000000000000" pitchFamily="50" charset="-128"/>
              <a:ea typeface="ＤＨＰ平成ゴシックW5" panose="020B0500000000000000" pitchFamily="50" charset="-128"/>
            </a:endParaRPr>
          </a:p>
          <a:p>
            <a:pPr defTabSz="504063" eaLnBrk="1" fontAlgn="auto" hangingPunct="1">
              <a:spcBef>
                <a:spcPts val="0"/>
              </a:spcBef>
              <a:spcAft>
                <a:spcPts val="0"/>
              </a:spcAft>
            </a:pPr>
            <a:r>
              <a:rPr kumimoji="0" lang="ja-JP" altLang="en-US" sz="2315" b="1" dirty="0">
                <a:solidFill>
                  <a:srgbClr val="FF0000"/>
                </a:solidFill>
                <a:latin typeface="ＤＨＰ平成ゴシックW5" panose="020B0500000000000000" pitchFamily="50" charset="-128"/>
                <a:ea typeface="ＤＨＰ平成ゴシックW5" panose="020B0500000000000000" pitchFamily="50" charset="-128"/>
              </a:rPr>
              <a:t>○健康づくり推進部</a:t>
            </a:r>
            <a:endParaRPr kumimoji="0" lang="en-US" altLang="ja-JP" sz="2315" b="1" dirty="0">
              <a:solidFill>
                <a:srgbClr val="FF0000"/>
              </a:solidFill>
              <a:latin typeface="ＤＨＰ平成ゴシックW5" panose="020B0500000000000000" pitchFamily="50" charset="-128"/>
              <a:ea typeface="ＤＨＰ平成ゴシックW5" panose="020B0500000000000000" pitchFamily="50" charset="-128"/>
            </a:endParaRPr>
          </a:p>
          <a:p>
            <a:pPr defTabSz="504063" eaLnBrk="1" fontAlgn="auto" hangingPunct="1">
              <a:spcBef>
                <a:spcPts val="0"/>
              </a:spcBef>
              <a:spcAft>
                <a:spcPts val="0"/>
              </a:spcAft>
            </a:pPr>
            <a:r>
              <a:rPr kumimoji="0" lang="ja-JP" altLang="en-US" sz="2315" b="1" dirty="0">
                <a:solidFill>
                  <a:prstClr val="black"/>
                </a:solidFill>
                <a:latin typeface="ＤＨＰ平成ゴシックW5" panose="020B0500000000000000" pitchFamily="50" charset="-128"/>
                <a:ea typeface="ＤＨＰ平成ゴシックW5" panose="020B0500000000000000" pitchFamily="50" charset="-128"/>
              </a:rPr>
              <a:t>・健康増進課　・健幸長寿課　・保険年金課　・スポーツ都市推進課</a:t>
            </a:r>
            <a:endParaRPr kumimoji="0" lang="en-US" altLang="ja-JP" sz="2315" b="1" dirty="0">
              <a:solidFill>
                <a:prstClr val="black"/>
              </a:solidFill>
              <a:latin typeface="ＤＨＰ平成ゴシックW5" panose="020B0500000000000000" pitchFamily="50" charset="-128"/>
              <a:ea typeface="ＤＨＰ平成ゴシックW5" panose="020B0500000000000000" pitchFamily="50" charset="-128"/>
            </a:endParaRPr>
          </a:p>
          <a:p>
            <a:pPr defTabSz="504063" eaLnBrk="1" fontAlgn="auto" hangingPunct="1">
              <a:spcBef>
                <a:spcPts val="0"/>
              </a:spcBef>
              <a:spcAft>
                <a:spcPts val="0"/>
              </a:spcAft>
            </a:pPr>
            <a:r>
              <a:rPr kumimoji="0" lang="ja-JP" altLang="en-US" sz="2315" b="1" dirty="0">
                <a:solidFill>
                  <a:srgbClr val="FF0000"/>
                </a:solidFill>
                <a:latin typeface="ＤＨＰ平成ゴシックW5" panose="020B0500000000000000" pitchFamily="50" charset="-128"/>
                <a:ea typeface="ＤＨＰ平成ゴシックW5" panose="020B0500000000000000" pitchFamily="50" charset="-128"/>
              </a:rPr>
              <a:t>○福祉部</a:t>
            </a:r>
            <a:endParaRPr kumimoji="0" lang="en-US" altLang="ja-JP" sz="2315" b="1" dirty="0">
              <a:solidFill>
                <a:srgbClr val="FF0000"/>
              </a:solidFill>
              <a:latin typeface="ＤＨＰ平成ゴシックW5" panose="020B0500000000000000" pitchFamily="50" charset="-128"/>
              <a:ea typeface="ＤＨＰ平成ゴシックW5" panose="020B0500000000000000" pitchFamily="50" charset="-128"/>
            </a:endParaRPr>
          </a:p>
          <a:p>
            <a:pPr defTabSz="504063" eaLnBrk="1" fontAlgn="auto" hangingPunct="1">
              <a:spcBef>
                <a:spcPts val="0"/>
              </a:spcBef>
              <a:spcAft>
                <a:spcPts val="0"/>
              </a:spcAft>
            </a:pPr>
            <a:r>
              <a:rPr kumimoji="0" lang="ja-JP" altLang="en-US" sz="2315" b="1" dirty="0">
                <a:solidFill>
                  <a:prstClr val="black"/>
                </a:solidFill>
                <a:latin typeface="ＤＨＰ平成ゴシックW5" panose="020B0500000000000000" pitchFamily="50" charset="-128"/>
                <a:ea typeface="ＤＨＰ平成ゴシックW5" panose="020B0500000000000000" pitchFamily="50" charset="-128"/>
              </a:rPr>
              <a:t>・社会福祉課　・生活支援課　・こども家庭課　・介護福祉課</a:t>
            </a:r>
          </a:p>
        </p:txBody>
      </p:sp>
      <p:sp>
        <p:nvSpPr>
          <p:cNvPr id="7" name="テキスト ボックス 6">
            <a:extLst>
              <a:ext uri="{FF2B5EF4-FFF2-40B4-BE49-F238E27FC236}">
                <a16:creationId xmlns:a16="http://schemas.microsoft.com/office/drawing/2014/main" id="{7A7CBC10-403E-493C-B7CC-0BF5EF8C2A26}"/>
              </a:ext>
            </a:extLst>
          </p:cNvPr>
          <p:cNvSpPr txBox="1"/>
          <p:nvPr/>
        </p:nvSpPr>
        <p:spPr>
          <a:xfrm>
            <a:off x="3554849" y="7098611"/>
            <a:ext cx="2829621" cy="295915"/>
          </a:xfrm>
          <a:prstGeom prst="rect">
            <a:avLst/>
          </a:prstGeom>
          <a:noFill/>
        </p:spPr>
        <p:txBody>
          <a:bodyPr wrap="none" rtlCol="0">
            <a:spAutoFit/>
          </a:bodyPr>
          <a:lstStyle/>
          <a:p>
            <a:pPr defTabSz="504063" eaLnBrk="1" fontAlgn="auto" hangingPunct="1">
              <a:spcBef>
                <a:spcPts val="0"/>
              </a:spcBef>
              <a:spcAft>
                <a:spcPts val="0"/>
              </a:spcAft>
            </a:pPr>
            <a:r>
              <a:rPr kumimoji="0" lang="ja-JP" altLang="en-US" sz="1323" dirty="0">
                <a:solidFill>
                  <a:prstClr val="black"/>
                </a:solidFill>
                <a:latin typeface="AR丸ゴシック体M" panose="020F0609000000000000" pitchFamily="49" charset="-128"/>
                <a:ea typeface="AR丸ゴシック体M" panose="020F0609000000000000" pitchFamily="49" charset="-128"/>
              </a:rPr>
              <a:t>龍ケ崎市議会報告会 ＆ 意見交換会</a:t>
            </a:r>
          </a:p>
        </p:txBody>
      </p:sp>
      <p:sp>
        <p:nvSpPr>
          <p:cNvPr id="10" name="タイトル 1">
            <a:extLst>
              <a:ext uri="{FF2B5EF4-FFF2-40B4-BE49-F238E27FC236}">
                <a16:creationId xmlns:a16="http://schemas.microsoft.com/office/drawing/2014/main" id="{32939626-AE25-4B61-87A4-3D459B389363}"/>
              </a:ext>
            </a:extLst>
          </p:cNvPr>
          <p:cNvSpPr txBox="1">
            <a:spLocks/>
          </p:cNvSpPr>
          <p:nvPr/>
        </p:nvSpPr>
        <p:spPr>
          <a:xfrm>
            <a:off x="498116" y="128827"/>
            <a:ext cx="9637381" cy="559020"/>
          </a:xfrm>
          <a:prstGeom prst="rect">
            <a:avLst/>
          </a:prstGeom>
          <a:solidFill>
            <a:schemeClr val="accent1"/>
          </a:solidFill>
          <a:ln>
            <a:solidFill>
              <a:schemeClr val="accent1"/>
            </a:solidFill>
          </a:ln>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1008126" fontAlgn="auto">
              <a:spcAft>
                <a:spcPts val="0"/>
              </a:spcAft>
            </a:pPr>
            <a:r>
              <a:rPr lang="ja-JP" altLang="en-US" sz="3087" dirty="0">
                <a:solidFill>
                  <a:prstClr val="white"/>
                </a:solidFill>
                <a:latin typeface="ＤＨＰ平成ゴシックW5" panose="020B0500000000000000" pitchFamily="50" charset="-128"/>
                <a:ea typeface="ＤＨＰ平成ゴシックW5" panose="020B0500000000000000" pitchFamily="50" charset="-128"/>
              </a:rPr>
              <a:t>●　</a:t>
            </a:r>
            <a:r>
              <a:rPr lang="ja-JP" altLang="en-US" sz="3087" b="1" dirty="0">
                <a:solidFill>
                  <a:prstClr val="white"/>
                </a:solidFill>
                <a:latin typeface="ＤＨＰ平成ゴシックW5" panose="020B0500000000000000" pitchFamily="50" charset="-128"/>
                <a:ea typeface="ＤＨＰ平成ゴシックW5" panose="020B0500000000000000" pitchFamily="50" charset="-128"/>
              </a:rPr>
              <a:t>文教福祉委員会</a:t>
            </a:r>
          </a:p>
        </p:txBody>
      </p:sp>
      <p:sp>
        <p:nvSpPr>
          <p:cNvPr id="2" name="スライド番号プレースホルダー 1">
            <a:extLst>
              <a:ext uri="{FF2B5EF4-FFF2-40B4-BE49-F238E27FC236}">
                <a16:creationId xmlns:a16="http://schemas.microsoft.com/office/drawing/2014/main" id="{88B470A1-ABCB-46DD-ABBB-1E1E9E6D5CBB}"/>
              </a:ext>
            </a:extLst>
          </p:cNvPr>
          <p:cNvSpPr>
            <a:spLocks noGrp="1"/>
          </p:cNvSpPr>
          <p:nvPr>
            <p:ph type="sldNum" sz="quarter" idx="12"/>
          </p:nvPr>
        </p:nvSpPr>
        <p:spPr/>
        <p:txBody>
          <a:bodyPr/>
          <a:lstStyle/>
          <a:p>
            <a:fld id="{0B24C470-7DFA-4C7F-A5CB-DBC8F59413CB}" type="slidenum">
              <a:rPr kumimoji="1" lang="ja-JP" altLang="en-US" smtClean="0"/>
              <a:t>21</a:t>
            </a:fld>
            <a:endParaRPr kumimoji="1" lang="ja-JP" altLang="en-US"/>
          </a:p>
        </p:txBody>
      </p:sp>
    </p:spTree>
    <p:extLst>
      <p:ext uri="{BB962C8B-B14F-4D97-AF65-F5344CB8AC3E}">
        <p14:creationId xmlns:p14="http://schemas.microsoft.com/office/powerpoint/2010/main" val="1642625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E31D1A98-FC9A-4BBB-8EE0-2AC82CAA32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399" y="4918327"/>
            <a:ext cx="2554337" cy="2043469"/>
          </a:xfrm>
          <a:prstGeom prst="rect">
            <a:avLst/>
          </a:prstGeom>
        </p:spPr>
      </p:pic>
      <p:sp>
        <p:nvSpPr>
          <p:cNvPr id="15" name="スクロール: 縦 14">
            <a:extLst>
              <a:ext uri="{FF2B5EF4-FFF2-40B4-BE49-F238E27FC236}">
                <a16:creationId xmlns:a16="http://schemas.microsoft.com/office/drawing/2014/main" id="{BDC91DDE-6BEF-4A24-BBB8-52E54F23844E}"/>
              </a:ext>
            </a:extLst>
          </p:cNvPr>
          <p:cNvSpPr/>
          <p:nvPr/>
        </p:nvSpPr>
        <p:spPr>
          <a:xfrm rot="16200000">
            <a:off x="3890525" y="1965635"/>
            <a:ext cx="1003361" cy="5749996"/>
          </a:xfrm>
          <a:prstGeom prst="verticalScroll">
            <a:avLst/>
          </a:prstGeom>
          <a:solidFill>
            <a:srgbClr val="F7A3D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613" tIns="37806" rIns="75613" bIns="37806" numCol="1" spcCol="0" rtlCol="0" fromWordArt="0" anchor="ctr" anchorCtr="0" forceAA="0" compatLnSpc="1">
            <a:prstTxWarp prst="textNoShape">
              <a:avLst/>
            </a:prstTxWarp>
            <a:noAutofit/>
          </a:bodyPr>
          <a:lstStyle/>
          <a:p>
            <a:pPr algn="ctr" defTabSz="504063" eaLnBrk="1" fontAlgn="auto" hangingPunct="1">
              <a:spcBef>
                <a:spcPts val="0"/>
              </a:spcBef>
              <a:spcAft>
                <a:spcPts val="0"/>
              </a:spcAft>
            </a:pPr>
            <a:endParaRPr kumimoji="0" lang="ja-JP" altLang="en-US" sz="1488">
              <a:solidFill>
                <a:prstClr val="white"/>
              </a:solidFill>
              <a:latin typeface="Calibri" panose="020F0502020204030204"/>
              <a:ea typeface="游ゴシック" panose="020B0400000000000000" pitchFamily="50" charset="-128"/>
            </a:endParaRPr>
          </a:p>
        </p:txBody>
      </p:sp>
      <p:sp>
        <p:nvSpPr>
          <p:cNvPr id="3" name="タイトル 1">
            <a:extLst>
              <a:ext uri="{FF2B5EF4-FFF2-40B4-BE49-F238E27FC236}">
                <a16:creationId xmlns:a16="http://schemas.microsoft.com/office/drawing/2014/main" id="{440AB8EB-076F-42B1-A600-02FF44E4CFF0}"/>
              </a:ext>
            </a:extLst>
          </p:cNvPr>
          <p:cNvSpPr txBox="1">
            <a:spLocks/>
          </p:cNvSpPr>
          <p:nvPr/>
        </p:nvSpPr>
        <p:spPr>
          <a:xfrm>
            <a:off x="638495" y="329845"/>
            <a:ext cx="9416410" cy="559020"/>
          </a:xfrm>
          <a:prstGeom prst="rect">
            <a:avLst/>
          </a:prstGeom>
          <a:solidFill>
            <a:schemeClr val="accent1"/>
          </a:solidFill>
          <a:ln>
            <a:solidFill>
              <a:schemeClr val="accent1"/>
            </a:solidFill>
          </a:ln>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1008126" fontAlgn="auto">
              <a:spcAft>
                <a:spcPts val="0"/>
              </a:spcAft>
            </a:pPr>
            <a:r>
              <a:rPr lang="ja-JP" altLang="en-US" sz="3087" dirty="0">
                <a:solidFill>
                  <a:prstClr val="white"/>
                </a:solidFill>
                <a:latin typeface="ＤＨＰ平成ゴシックW5" panose="020B0500000000000000" pitchFamily="50" charset="-128"/>
                <a:ea typeface="ＤＨＰ平成ゴシックW5" panose="020B0500000000000000" pitchFamily="50" charset="-128"/>
              </a:rPr>
              <a:t>●　</a:t>
            </a:r>
            <a:r>
              <a:rPr lang="ja-JP" altLang="en-US" sz="3087" b="1" dirty="0">
                <a:solidFill>
                  <a:prstClr val="white"/>
                </a:solidFill>
                <a:latin typeface="ＤＨＰ平成ゴシックW5" panose="020B0500000000000000" pitchFamily="50" charset="-128"/>
                <a:ea typeface="ＤＨＰ平成ゴシックW5" panose="020B0500000000000000" pitchFamily="50" charset="-128"/>
              </a:rPr>
              <a:t>文教福祉委員会</a:t>
            </a:r>
          </a:p>
        </p:txBody>
      </p:sp>
      <p:sp>
        <p:nvSpPr>
          <p:cNvPr id="4" name="テキスト ボックス 3">
            <a:extLst>
              <a:ext uri="{FF2B5EF4-FFF2-40B4-BE49-F238E27FC236}">
                <a16:creationId xmlns:a16="http://schemas.microsoft.com/office/drawing/2014/main" id="{2E29D3E2-809E-429A-B6BC-3122A85F3C16}"/>
              </a:ext>
            </a:extLst>
          </p:cNvPr>
          <p:cNvSpPr txBox="1"/>
          <p:nvPr/>
        </p:nvSpPr>
        <p:spPr>
          <a:xfrm>
            <a:off x="638494" y="988425"/>
            <a:ext cx="9416410" cy="499496"/>
          </a:xfrm>
          <a:prstGeom prst="rect">
            <a:avLst/>
          </a:prstGeom>
          <a:noFill/>
        </p:spPr>
        <p:txBody>
          <a:bodyPr wrap="square" rtlCol="0">
            <a:spAutoFit/>
          </a:bodyPr>
          <a:lstStyle/>
          <a:p>
            <a:pPr defTabSz="504063" eaLnBrk="1" fontAlgn="auto" hangingPunct="1">
              <a:spcBef>
                <a:spcPts val="0"/>
              </a:spcBef>
              <a:spcAft>
                <a:spcPts val="0"/>
              </a:spcAft>
            </a:pPr>
            <a:r>
              <a:rPr kumimoji="0" lang="ja-JP" altLang="en-US" sz="2646" b="1" dirty="0">
                <a:solidFill>
                  <a:prstClr val="black"/>
                </a:solidFill>
                <a:latin typeface="Calibri" panose="020F0502020204030204"/>
                <a:ea typeface="游ゴシック" panose="020B0400000000000000" pitchFamily="50" charset="-128"/>
              </a:rPr>
              <a:t>◇ 平成３０年度龍ケ崎市一般会計補正予算</a:t>
            </a:r>
            <a:r>
              <a:rPr kumimoji="0" lang="en-US" altLang="ja-JP" sz="2646" b="1" dirty="0">
                <a:solidFill>
                  <a:prstClr val="black"/>
                </a:solidFill>
                <a:latin typeface="Calibri" panose="020F0502020204030204"/>
                <a:ea typeface="游ゴシック" panose="020B0400000000000000" pitchFamily="50" charset="-128"/>
              </a:rPr>
              <a:t>(</a:t>
            </a:r>
            <a:r>
              <a:rPr kumimoji="0" lang="ja-JP" altLang="en-US" sz="2646" b="1" dirty="0">
                <a:solidFill>
                  <a:prstClr val="black"/>
                </a:solidFill>
                <a:latin typeface="Calibri" panose="020F0502020204030204"/>
                <a:ea typeface="游ゴシック" panose="020B0400000000000000" pitchFamily="50" charset="-128"/>
              </a:rPr>
              <a:t>第２号</a:t>
            </a:r>
            <a:r>
              <a:rPr kumimoji="0" lang="en-US" altLang="ja-JP" sz="2646" b="1" dirty="0">
                <a:solidFill>
                  <a:prstClr val="black"/>
                </a:solidFill>
                <a:latin typeface="Calibri" panose="020F0502020204030204"/>
                <a:ea typeface="游ゴシック" panose="020B0400000000000000" pitchFamily="50" charset="-128"/>
              </a:rPr>
              <a:t>)</a:t>
            </a:r>
            <a:endParaRPr kumimoji="0" lang="ja-JP" altLang="en-US" sz="2646" b="1" dirty="0">
              <a:solidFill>
                <a:prstClr val="black"/>
              </a:solidFill>
              <a:latin typeface="Calibri" panose="020F0502020204030204"/>
              <a:ea typeface="游ゴシック" panose="020B0400000000000000" pitchFamily="50" charset="-128"/>
            </a:endParaRPr>
          </a:p>
        </p:txBody>
      </p:sp>
      <p:pic>
        <p:nvPicPr>
          <p:cNvPr id="6" name="図 5">
            <a:extLst>
              <a:ext uri="{FF2B5EF4-FFF2-40B4-BE49-F238E27FC236}">
                <a16:creationId xmlns:a16="http://schemas.microsoft.com/office/drawing/2014/main" id="{FD02F7DE-3C46-4552-A17A-825067E151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3713" y="1563853"/>
            <a:ext cx="3971787" cy="2651167"/>
          </a:xfrm>
          <a:prstGeom prst="rect">
            <a:avLst/>
          </a:prstGeom>
        </p:spPr>
      </p:pic>
      <p:sp>
        <p:nvSpPr>
          <p:cNvPr id="7" name="テキスト ボックス 6">
            <a:extLst>
              <a:ext uri="{FF2B5EF4-FFF2-40B4-BE49-F238E27FC236}">
                <a16:creationId xmlns:a16="http://schemas.microsoft.com/office/drawing/2014/main" id="{ACB94981-4A09-4F64-84E8-92508E0040CA}"/>
              </a:ext>
            </a:extLst>
          </p:cNvPr>
          <p:cNvSpPr txBox="1"/>
          <p:nvPr/>
        </p:nvSpPr>
        <p:spPr>
          <a:xfrm>
            <a:off x="557898" y="2503137"/>
            <a:ext cx="2403339" cy="499496"/>
          </a:xfrm>
          <a:prstGeom prst="rect">
            <a:avLst/>
          </a:prstGeom>
          <a:noFill/>
        </p:spPr>
        <p:txBody>
          <a:bodyPr wrap="square" rtlCol="0">
            <a:spAutoFit/>
          </a:bodyPr>
          <a:lstStyle/>
          <a:p>
            <a:pPr defTabSz="504063" eaLnBrk="1" fontAlgn="auto" hangingPunct="1">
              <a:spcBef>
                <a:spcPts val="0"/>
              </a:spcBef>
              <a:spcAft>
                <a:spcPts val="0"/>
              </a:spcAft>
            </a:pPr>
            <a:r>
              <a:rPr kumimoji="0" lang="ja-JP" altLang="en-US" sz="2646" dirty="0">
                <a:solidFill>
                  <a:prstClr val="black"/>
                </a:solidFill>
                <a:latin typeface="富士ポップ" panose="040F0709000000000000" pitchFamily="49" charset="-128"/>
                <a:ea typeface="富士ポップ" panose="040F0709000000000000" pitchFamily="49" charset="-128"/>
              </a:rPr>
              <a:t>小規模保育園</a:t>
            </a:r>
          </a:p>
        </p:txBody>
      </p:sp>
      <p:sp>
        <p:nvSpPr>
          <p:cNvPr id="8" name="テキスト ボックス 7">
            <a:extLst>
              <a:ext uri="{FF2B5EF4-FFF2-40B4-BE49-F238E27FC236}">
                <a16:creationId xmlns:a16="http://schemas.microsoft.com/office/drawing/2014/main" id="{D9CD3AA1-D7B2-44BF-A26C-D1FF76931C09}"/>
              </a:ext>
            </a:extLst>
          </p:cNvPr>
          <p:cNvSpPr txBox="1"/>
          <p:nvPr/>
        </p:nvSpPr>
        <p:spPr>
          <a:xfrm>
            <a:off x="557899" y="3038085"/>
            <a:ext cx="5919438" cy="550472"/>
          </a:xfrm>
          <a:prstGeom prst="rect">
            <a:avLst/>
          </a:prstGeom>
          <a:noFill/>
        </p:spPr>
        <p:txBody>
          <a:bodyPr wrap="square" rtlCol="0">
            <a:spAutoFit/>
          </a:bodyPr>
          <a:lstStyle/>
          <a:p>
            <a:pPr defTabSz="504063" eaLnBrk="1" fontAlgn="auto" hangingPunct="1">
              <a:spcBef>
                <a:spcPts val="0"/>
              </a:spcBef>
              <a:spcAft>
                <a:spcPts val="0"/>
              </a:spcAft>
            </a:pPr>
            <a:r>
              <a:rPr kumimoji="0" lang="ja-JP" altLang="en-US" sz="2977" dirty="0">
                <a:solidFill>
                  <a:prstClr val="black"/>
                </a:solidFill>
                <a:latin typeface="AR悠々ゴシック体E" panose="040B0909000000000000" pitchFamily="49" charset="-128"/>
                <a:ea typeface="AR悠々ゴシック体E" panose="040B0909000000000000" pitchFamily="49" charset="-128"/>
              </a:rPr>
              <a:t>「</a:t>
            </a:r>
            <a:r>
              <a:rPr kumimoji="0" lang="en-US" altLang="ja-JP" sz="2977" dirty="0">
                <a:solidFill>
                  <a:prstClr val="black"/>
                </a:solidFill>
                <a:latin typeface="AR悠々ゴシック体E" panose="040B0909000000000000" pitchFamily="49" charset="-128"/>
                <a:ea typeface="AR悠々ゴシック体E" panose="040B0909000000000000" pitchFamily="49" charset="-128"/>
              </a:rPr>
              <a:t>(</a:t>
            </a:r>
            <a:r>
              <a:rPr kumimoji="0" lang="ja-JP" altLang="en-US" sz="2977" dirty="0">
                <a:solidFill>
                  <a:prstClr val="black"/>
                </a:solidFill>
                <a:latin typeface="AR悠々ゴシック体E" panose="040B0909000000000000" pitchFamily="49" charset="-128"/>
                <a:ea typeface="AR悠々ゴシック体E" panose="040B0909000000000000" pitchFamily="49" charset="-128"/>
              </a:rPr>
              <a:t>仮称</a:t>
            </a:r>
            <a:r>
              <a:rPr kumimoji="0" lang="en-US" altLang="ja-JP" sz="2977" dirty="0">
                <a:solidFill>
                  <a:prstClr val="black"/>
                </a:solidFill>
                <a:latin typeface="AR悠々ゴシック体E" panose="040B0909000000000000" pitchFamily="49" charset="-128"/>
                <a:ea typeface="AR悠々ゴシック体E" panose="040B0909000000000000" pitchFamily="49" charset="-128"/>
              </a:rPr>
              <a:t>)</a:t>
            </a:r>
            <a:r>
              <a:rPr kumimoji="0" lang="ja-JP" altLang="en-US" sz="2977" dirty="0">
                <a:solidFill>
                  <a:prstClr val="black"/>
                </a:solidFill>
                <a:latin typeface="AR悠々ゴシック体E" panose="040B0909000000000000" pitchFamily="49" charset="-128"/>
                <a:ea typeface="AR悠々ゴシック体E" panose="040B0909000000000000" pitchFamily="49" charset="-128"/>
              </a:rPr>
              <a:t>さぬき保育園」の新設</a:t>
            </a:r>
          </a:p>
        </p:txBody>
      </p:sp>
      <p:sp>
        <p:nvSpPr>
          <p:cNvPr id="9" name="テキスト ボックス 8">
            <a:extLst>
              <a:ext uri="{FF2B5EF4-FFF2-40B4-BE49-F238E27FC236}">
                <a16:creationId xmlns:a16="http://schemas.microsoft.com/office/drawing/2014/main" id="{D585B172-CBC5-4407-858B-52F2D325436B}"/>
              </a:ext>
            </a:extLst>
          </p:cNvPr>
          <p:cNvSpPr txBox="1"/>
          <p:nvPr/>
        </p:nvSpPr>
        <p:spPr>
          <a:xfrm>
            <a:off x="1759570" y="4619217"/>
            <a:ext cx="5835806" cy="499496"/>
          </a:xfrm>
          <a:prstGeom prst="rect">
            <a:avLst/>
          </a:prstGeom>
          <a:noFill/>
        </p:spPr>
        <p:txBody>
          <a:bodyPr wrap="square" rtlCol="0">
            <a:spAutoFit/>
          </a:bodyPr>
          <a:lstStyle/>
          <a:p>
            <a:pPr defTabSz="504063" eaLnBrk="1" fontAlgn="auto" hangingPunct="1">
              <a:spcBef>
                <a:spcPts val="0"/>
              </a:spcBef>
              <a:spcAft>
                <a:spcPts val="0"/>
              </a:spcAft>
            </a:pPr>
            <a:r>
              <a:rPr kumimoji="0" lang="ja-JP" altLang="en-US" sz="2646" dirty="0">
                <a:effectLst>
                  <a:outerShdw blurRad="38100" dist="38100" dir="2700000" algn="tl">
                    <a:srgbClr val="000000">
                      <a:alpha val="43137"/>
                    </a:srgbClr>
                  </a:outerShdw>
                </a:effectLst>
                <a:latin typeface="AR悠々ゴシック体E" panose="040B0909000000000000" pitchFamily="49" charset="-128"/>
                <a:ea typeface="AR悠々ゴシック体E" panose="040B0909000000000000" pitchFamily="49" charset="-128"/>
              </a:rPr>
              <a:t>平成</a:t>
            </a:r>
            <a:r>
              <a:rPr kumimoji="0" lang="en-US" altLang="ja-JP" sz="2646" dirty="0">
                <a:effectLst>
                  <a:outerShdw blurRad="38100" dist="38100" dir="2700000" algn="tl">
                    <a:srgbClr val="000000">
                      <a:alpha val="43137"/>
                    </a:srgbClr>
                  </a:outerShdw>
                </a:effectLst>
                <a:latin typeface="AR悠々ゴシック体E" panose="040B0909000000000000" pitchFamily="49" charset="-128"/>
                <a:ea typeface="AR悠々ゴシック体E" panose="040B0909000000000000" pitchFamily="49" charset="-128"/>
              </a:rPr>
              <a:t>31</a:t>
            </a:r>
            <a:r>
              <a:rPr kumimoji="0" lang="ja-JP" altLang="en-US" sz="2646" dirty="0">
                <a:effectLst>
                  <a:outerShdw blurRad="38100" dist="38100" dir="2700000" algn="tl">
                    <a:srgbClr val="000000">
                      <a:alpha val="43137"/>
                    </a:srgbClr>
                  </a:outerShdw>
                </a:effectLst>
                <a:latin typeface="AR悠々ゴシック体E" panose="040B0909000000000000" pitchFamily="49" charset="-128"/>
                <a:ea typeface="AR悠々ゴシック体E" panose="040B0909000000000000" pitchFamily="49" charset="-128"/>
              </a:rPr>
              <a:t>年度</a:t>
            </a:r>
            <a:r>
              <a:rPr kumimoji="0" lang="en-US" altLang="ja-JP" sz="2646" dirty="0">
                <a:effectLst>
                  <a:outerShdw blurRad="38100" dist="38100" dir="2700000" algn="tl">
                    <a:srgbClr val="000000">
                      <a:alpha val="43137"/>
                    </a:srgbClr>
                  </a:outerShdw>
                </a:effectLst>
                <a:latin typeface="AR悠々ゴシック体E" panose="040B0909000000000000" pitchFamily="49" charset="-128"/>
                <a:ea typeface="AR悠々ゴシック体E" panose="040B0909000000000000" pitchFamily="49" charset="-128"/>
              </a:rPr>
              <a:t>4</a:t>
            </a:r>
            <a:r>
              <a:rPr kumimoji="0" lang="ja-JP" altLang="en-US" sz="2646" dirty="0">
                <a:effectLst>
                  <a:outerShdw blurRad="38100" dist="38100" dir="2700000" algn="tl">
                    <a:srgbClr val="000000">
                      <a:alpha val="43137"/>
                    </a:srgbClr>
                  </a:outerShdw>
                </a:effectLst>
                <a:latin typeface="AR悠々ゴシック体E" panose="040B0909000000000000" pitchFamily="49" charset="-128"/>
                <a:ea typeface="AR悠々ゴシック体E" panose="040B0909000000000000" pitchFamily="49" charset="-128"/>
              </a:rPr>
              <a:t>月園児募集開始</a:t>
            </a:r>
            <a:r>
              <a:rPr kumimoji="0" lang="ja-JP" altLang="en-US" sz="2646" dirty="0">
                <a:solidFill>
                  <a:srgbClr val="FF0000"/>
                </a:solidFill>
                <a:effectLst>
                  <a:outerShdw blurRad="38100" dist="38100" dir="2700000" algn="tl">
                    <a:srgbClr val="000000">
                      <a:alpha val="43137"/>
                    </a:srgbClr>
                  </a:outerShdw>
                </a:effectLst>
                <a:latin typeface="AR悠々ゴシック体E" panose="040B0909000000000000" pitchFamily="49" charset="-128"/>
                <a:ea typeface="AR悠々ゴシック体E" panose="040B0909000000000000" pitchFamily="49" charset="-128"/>
              </a:rPr>
              <a:t>予定</a:t>
            </a:r>
            <a:r>
              <a:rPr kumimoji="0" lang="ja-JP" altLang="en-US" sz="2646" dirty="0">
                <a:solidFill>
                  <a:srgbClr val="FF0000"/>
                </a:solidFill>
                <a:effectLst>
                  <a:outerShdw blurRad="38100" dist="38100" dir="2700000" algn="tl">
                    <a:srgbClr val="000000">
                      <a:alpha val="43137"/>
                    </a:srgbClr>
                  </a:outerShdw>
                </a:effectLst>
                <a:latin typeface="Calibri" panose="020F0502020204030204"/>
                <a:ea typeface="游ゴシック" panose="020B0400000000000000" pitchFamily="50" charset="-128"/>
              </a:rPr>
              <a:t>！</a:t>
            </a:r>
            <a:endParaRPr kumimoji="0" lang="en-US" altLang="ja-JP" sz="2646" dirty="0">
              <a:solidFill>
                <a:srgbClr val="FF0000"/>
              </a:solidFill>
              <a:effectLst>
                <a:outerShdw blurRad="38100" dist="38100" dir="2700000" algn="tl">
                  <a:srgbClr val="000000">
                    <a:alpha val="43137"/>
                  </a:srgbClr>
                </a:outerShdw>
              </a:effectLst>
              <a:latin typeface="Calibri" panose="020F0502020204030204"/>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BBEBF16A-F85F-422A-B0DA-B4064AD938ED}"/>
              </a:ext>
            </a:extLst>
          </p:cNvPr>
          <p:cNvSpPr txBox="1"/>
          <p:nvPr/>
        </p:nvSpPr>
        <p:spPr>
          <a:xfrm>
            <a:off x="2961237" y="5548483"/>
            <a:ext cx="5151156" cy="635302"/>
          </a:xfrm>
          <a:prstGeom prst="rect">
            <a:avLst/>
          </a:prstGeom>
          <a:noFill/>
        </p:spPr>
        <p:txBody>
          <a:bodyPr wrap="square" rtlCol="0">
            <a:spAutoFit/>
          </a:bodyPr>
          <a:lstStyle/>
          <a:p>
            <a:pPr defTabSz="504063" eaLnBrk="1" fontAlgn="auto" hangingPunct="1">
              <a:spcBef>
                <a:spcPts val="0"/>
              </a:spcBef>
              <a:spcAft>
                <a:spcPts val="0"/>
              </a:spcAft>
            </a:pPr>
            <a:r>
              <a:rPr kumimoji="0" lang="ja-JP" altLang="en-US" sz="1764" b="1" dirty="0">
                <a:solidFill>
                  <a:prstClr val="black"/>
                </a:solidFill>
                <a:latin typeface="Calibri" panose="020F0502020204030204"/>
                <a:ea typeface="游ゴシック" panose="020B0400000000000000" pitchFamily="50" charset="-128"/>
              </a:rPr>
              <a:t>利用定員数：</a:t>
            </a:r>
            <a:r>
              <a:rPr kumimoji="0" lang="en-US" altLang="ja-JP" sz="1764" b="1" dirty="0">
                <a:solidFill>
                  <a:prstClr val="black"/>
                </a:solidFill>
                <a:latin typeface="Calibri" panose="020F0502020204030204"/>
                <a:ea typeface="游ゴシック" panose="020B0400000000000000" pitchFamily="50" charset="-128"/>
              </a:rPr>
              <a:t>0</a:t>
            </a:r>
            <a:r>
              <a:rPr kumimoji="0" lang="ja-JP" altLang="en-US" sz="1764" b="1" dirty="0">
                <a:solidFill>
                  <a:prstClr val="black"/>
                </a:solidFill>
                <a:latin typeface="Calibri" panose="020F0502020204030204"/>
                <a:ea typeface="游ゴシック" panose="020B0400000000000000" pitchFamily="50" charset="-128"/>
              </a:rPr>
              <a:t>歳・</a:t>
            </a:r>
            <a:r>
              <a:rPr kumimoji="0" lang="en-US" altLang="ja-JP" sz="1764" b="1" dirty="0">
                <a:solidFill>
                  <a:prstClr val="black"/>
                </a:solidFill>
                <a:latin typeface="Calibri" panose="020F0502020204030204"/>
                <a:ea typeface="游ゴシック" panose="020B0400000000000000" pitchFamily="50" charset="-128"/>
              </a:rPr>
              <a:t>1</a:t>
            </a:r>
            <a:r>
              <a:rPr kumimoji="0" lang="ja-JP" altLang="en-US" sz="1764" b="1" dirty="0">
                <a:solidFill>
                  <a:prstClr val="black"/>
                </a:solidFill>
                <a:latin typeface="Calibri" panose="020F0502020204030204"/>
                <a:ea typeface="游ゴシック" panose="020B0400000000000000" pitchFamily="50" charset="-128"/>
              </a:rPr>
              <a:t>歳・</a:t>
            </a:r>
            <a:r>
              <a:rPr kumimoji="0" lang="en-US" altLang="ja-JP" sz="1764" b="1" dirty="0">
                <a:solidFill>
                  <a:prstClr val="black"/>
                </a:solidFill>
                <a:latin typeface="Calibri" panose="020F0502020204030204"/>
                <a:ea typeface="游ゴシック" panose="020B0400000000000000" pitchFamily="50" charset="-128"/>
              </a:rPr>
              <a:t>2</a:t>
            </a:r>
            <a:r>
              <a:rPr kumimoji="0" lang="ja-JP" altLang="en-US" sz="1764" b="1" dirty="0">
                <a:solidFill>
                  <a:prstClr val="black"/>
                </a:solidFill>
                <a:latin typeface="Calibri" panose="020F0502020204030204"/>
                <a:ea typeface="游ゴシック" panose="020B0400000000000000" pitchFamily="50" charset="-128"/>
              </a:rPr>
              <a:t>歳 各</a:t>
            </a:r>
            <a:r>
              <a:rPr kumimoji="0" lang="en-US" altLang="ja-JP" sz="1764" b="1" dirty="0">
                <a:solidFill>
                  <a:prstClr val="black"/>
                </a:solidFill>
                <a:latin typeface="Calibri" panose="020F0502020204030204"/>
                <a:ea typeface="游ゴシック" panose="020B0400000000000000" pitchFamily="50" charset="-128"/>
              </a:rPr>
              <a:t>6</a:t>
            </a:r>
            <a:r>
              <a:rPr kumimoji="0" lang="ja-JP" altLang="en-US" sz="1764" b="1" dirty="0">
                <a:solidFill>
                  <a:prstClr val="black"/>
                </a:solidFill>
                <a:latin typeface="Calibri" panose="020F0502020204030204"/>
                <a:ea typeface="游ゴシック" panose="020B0400000000000000" pitchFamily="50" charset="-128"/>
              </a:rPr>
              <a:t>名　合計</a:t>
            </a:r>
            <a:r>
              <a:rPr kumimoji="0" lang="en-US" altLang="ja-JP" sz="1764" b="1" dirty="0">
                <a:solidFill>
                  <a:prstClr val="black"/>
                </a:solidFill>
                <a:latin typeface="Calibri" panose="020F0502020204030204"/>
                <a:ea typeface="游ゴシック" panose="020B0400000000000000" pitchFamily="50" charset="-128"/>
              </a:rPr>
              <a:t>18</a:t>
            </a:r>
            <a:r>
              <a:rPr kumimoji="0" lang="ja-JP" altLang="en-US" sz="1764" b="1" dirty="0">
                <a:solidFill>
                  <a:prstClr val="black"/>
                </a:solidFill>
                <a:latin typeface="Calibri" panose="020F0502020204030204"/>
                <a:ea typeface="游ゴシック" panose="020B0400000000000000" pitchFamily="50" charset="-128"/>
              </a:rPr>
              <a:t>名</a:t>
            </a:r>
            <a:endParaRPr kumimoji="0" lang="en-US" altLang="ja-JP" sz="1764" b="1" dirty="0">
              <a:solidFill>
                <a:prstClr val="black"/>
              </a:solidFill>
              <a:latin typeface="Calibri" panose="020F0502020204030204"/>
              <a:ea typeface="游ゴシック" panose="020B0400000000000000" pitchFamily="50" charset="-128"/>
            </a:endParaRPr>
          </a:p>
          <a:p>
            <a:pPr defTabSz="504063" eaLnBrk="1" fontAlgn="auto" hangingPunct="1">
              <a:spcBef>
                <a:spcPts val="0"/>
              </a:spcBef>
              <a:spcAft>
                <a:spcPts val="0"/>
              </a:spcAft>
            </a:pPr>
            <a:r>
              <a:rPr kumimoji="0" lang="ja-JP" altLang="en-US" sz="1764" b="1" dirty="0">
                <a:solidFill>
                  <a:prstClr val="black"/>
                </a:solidFill>
                <a:latin typeface="Calibri" panose="020F0502020204030204"/>
                <a:ea typeface="游ゴシック" panose="020B0400000000000000" pitchFamily="50" charset="-128"/>
              </a:rPr>
              <a:t>場所：龍ケ崎市川崎町ハナミズキ公園 向側</a:t>
            </a:r>
          </a:p>
        </p:txBody>
      </p:sp>
      <p:sp>
        <p:nvSpPr>
          <p:cNvPr id="11" name="テキスト ボックス 10">
            <a:extLst>
              <a:ext uri="{FF2B5EF4-FFF2-40B4-BE49-F238E27FC236}">
                <a16:creationId xmlns:a16="http://schemas.microsoft.com/office/drawing/2014/main" id="{A65DA6D9-8761-4323-AEA5-2B2526BE3596}"/>
              </a:ext>
            </a:extLst>
          </p:cNvPr>
          <p:cNvSpPr txBox="1"/>
          <p:nvPr/>
        </p:nvSpPr>
        <p:spPr>
          <a:xfrm>
            <a:off x="3147797" y="7027815"/>
            <a:ext cx="4600855" cy="397801"/>
          </a:xfrm>
          <a:prstGeom prst="rect">
            <a:avLst/>
          </a:prstGeom>
          <a:noFill/>
        </p:spPr>
        <p:txBody>
          <a:bodyPr wrap="square" rtlCol="0">
            <a:spAutoFit/>
          </a:bodyPr>
          <a:lstStyle/>
          <a:p>
            <a:pPr defTabSz="504063" eaLnBrk="1" fontAlgn="auto" hangingPunct="1">
              <a:spcBef>
                <a:spcPts val="0"/>
              </a:spcBef>
              <a:spcAft>
                <a:spcPts val="0"/>
              </a:spcAft>
            </a:pPr>
            <a:r>
              <a:rPr kumimoji="0" lang="ja-JP" altLang="en-US" sz="1985" dirty="0">
                <a:solidFill>
                  <a:prstClr val="black"/>
                </a:solidFill>
                <a:latin typeface="AR丸ゴシック体M" panose="020F0609000000000000" pitchFamily="49" charset="-128"/>
                <a:ea typeface="AR丸ゴシック体M" panose="020F0609000000000000" pitchFamily="49" charset="-128"/>
              </a:rPr>
              <a:t>龍ケ崎市議会報告会 ＆ 意見交換会</a:t>
            </a:r>
          </a:p>
        </p:txBody>
      </p:sp>
      <p:pic>
        <p:nvPicPr>
          <p:cNvPr id="13" name="図 12">
            <a:extLst>
              <a:ext uri="{FF2B5EF4-FFF2-40B4-BE49-F238E27FC236}">
                <a16:creationId xmlns:a16="http://schemas.microsoft.com/office/drawing/2014/main" id="{50037C0E-41E4-4D00-97CC-C8A9095EFF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336" y="4755227"/>
            <a:ext cx="2206569" cy="2206569"/>
          </a:xfrm>
          <a:prstGeom prst="rect">
            <a:avLst/>
          </a:prstGeom>
        </p:spPr>
      </p:pic>
      <p:sp>
        <p:nvSpPr>
          <p:cNvPr id="16" name="テキスト ボックス 15">
            <a:extLst>
              <a:ext uri="{FF2B5EF4-FFF2-40B4-BE49-F238E27FC236}">
                <a16:creationId xmlns:a16="http://schemas.microsoft.com/office/drawing/2014/main" id="{65320130-98F1-429E-B91E-249C6A56CFAE}"/>
              </a:ext>
            </a:extLst>
          </p:cNvPr>
          <p:cNvSpPr txBox="1"/>
          <p:nvPr/>
        </p:nvSpPr>
        <p:spPr>
          <a:xfrm>
            <a:off x="557899" y="1621200"/>
            <a:ext cx="7851591" cy="770980"/>
          </a:xfrm>
          <a:prstGeom prst="rect">
            <a:avLst/>
          </a:prstGeom>
          <a:noFill/>
          <a:ln>
            <a:noFill/>
          </a:ln>
        </p:spPr>
        <p:txBody>
          <a:bodyPr wrap="square" rtlCol="0">
            <a:spAutoFit/>
          </a:bodyPr>
          <a:lstStyle/>
          <a:p>
            <a:pPr defTabSz="504063" eaLnBrk="1" fontAlgn="auto" hangingPunct="1">
              <a:spcBef>
                <a:spcPts val="0"/>
              </a:spcBef>
              <a:spcAft>
                <a:spcPts val="0"/>
              </a:spcAft>
            </a:pPr>
            <a:r>
              <a:rPr kumimoji="0" lang="ja-JP" altLang="en-US" sz="2205" b="1" dirty="0">
                <a:solidFill>
                  <a:srgbClr val="FFC000"/>
                </a:solidFill>
                <a:latin typeface="AR悠々ゴシック体E" panose="040B0909000000000000" pitchFamily="49" charset="-128"/>
                <a:ea typeface="AR悠々ゴシック体E" panose="040B0909000000000000" pitchFamily="49" charset="-128"/>
              </a:rPr>
              <a:t>子育てがしやすい街・龍ケ崎</a:t>
            </a:r>
            <a:endParaRPr kumimoji="0" lang="en-US" altLang="ja-JP" sz="2205" b="1" dirty="0">
              <a:solidFill>
                <a:srgbClr val="FFC000"/>
              </a:solidFill>
              <a:latin typeface="AR悠々ゴシック体E" panose="040B0909000000000000" pitchFamily="49" charset="-128"/>
              <a:ea typeface="AR悠々ゴシック体E" panose="040B0909000000000000" pitchFamily="49" charset="-128"/>
            </a:endParaRPr>
          </a:p>
          <a:p>
            <a:pPr defTabSz="504063" eaLnBrk="1" fontAlgn="auto" hangingPunct="1">
              <a:spcBef>
                <a:spcPts val="0"/>
              </a:spcBef>
              <a:spcAft>
                <a:spcPts val="0"/>
              </a:spcAft>
            </a:pPr>
            <a:r>
              <a:rPr kumimoji="0" lang="ja-JP" altLang="en-US" sz="2205" b="1" dirty="0">
                <a:solidFill>
                  <a:srgbClr val="FFC000"/>
                </a:solidFill>
                <a:latin typeface="AR悠々ゴシック体E" panose="040B0909000000000000" pitchFamily="49" charset="-128"/>
                <a:ea typeface="AR悠々ゴシック体E" panose="040B0909000000000000" pitchFamily="49" charset="-128"/>
              </a:rPr>
              <a:t>　　　　　　“待機児童ゼロ”にしよう！</a:t>
            </a:r>
          </a:p>
        </p:txBody>
      </p:sp>
      <p:sp>
        <p:nvSpPr>
          <p:cNvPr id="2" name="スライド番号プレースホルダー 1">
            <a:extLst>
              <a:ext uri="{FF2B5EF4-FFF2-40B4-BE49-F238E27FC236}">
                <a16:creationId xmlns:a16="http://schemas.microsoft.com/office/drawing/2014/main" id="{DEDDAFCC-7402-443C-970A-EBE34B81CC3E}"/>
              </a:ext>
            </a:extLst>
          </p:cNvPr>
          <p:cNvSpPr>
            <a:spLocks noGrp="1"/>
          </p:cNvSpPr>
          <p:nvPr>
            <p:ph type="sldNum" sz="quarter" idx="12"/>
          </p:nvPr>
        </p:nvSpPr>
        <p:spPr/>
        <p:txBody>
          <a:bodyPr/>
          <a:lstStyle/>
          <a:p>
            <a:fld id="{0B24C470-7DFA-4C7F-A5CB-DBC8F59413CB}" type="slidenum">
              <a:rPr kumimoji="1" lang="ja-JP" altLang="en-US" smtClean="0"/>
              <a:t>22</a:t>
            </a:fld>
            <a:endParaRPr kumimoji="1" lang="ja-JP" altLang="en-US"/>
          </a:p>
        </p:txBody>
      </p:sp>
    </p:spTree>
    <p:extLst>
      <p:ext uri="{BB962C8B-B14F-4D97-AF65-F5344CB8AC3E}">
        <p14:creationId xmlns:p14="http://schemas.microsoft.com/office/powerpoint/2010/main" val="2483079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C0BCE644-5ED6-42E6-9984-F1EDFF9286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90561" y="5389454"/>
            <a:ext cx="2066258" cy="2042230"/>
          </a:xfrm>
          <a:prstGeom prst="rect">
            <a:avLst/>
          </a:prstGeom>
        </p:spPr>
      </p:pic>
      <p:sp>
        <p:nvSpPr>
          <p:cNvPr id="2" name="テキスト ボックス 1">
            <a:extLst>
              <a:ext uri="{FF2B5EF4-FFF2-40B4-BE49-F238E27FC236}">
                <a16:creationId xmlns:a16="http://schemas.microsoft.com/office/drawing/2014/main" id="{7EF8EB8A-C4CE-4C7D-9EE9-C422528C35CD}"/>
              </a:ext>
            </a:extLst>
          </p:cNvPr>
          <p:cNvSpPr txBox="1"/>
          <p:nvPr/>
        </p:nvSpPr>
        <p:spPr>
          <a:xfrm>
            <a:off x="3439590" y="7076091"/>
            <a:ext cx="4152099" cy="397801"/>
          </a:xfrm>
          <a:prstGeom prst="rect">
            <a:avLst/>
          </a:prstGeom>
          <a:noFill/>
        </p:spPr>
        <p:txBody>
          <a:bodyPr wrap="none" rtlCol="0">
            <a:spAutoFit/>
          </a:bodyPr>
          <a:lstStyle/>
          <a:p>
            <a:pPr defTabSz="504063" eaLnBrk="1" fontAlgn="auto" hangingPunct="1">
              <a:spcBef>
                <a:spcPts val="0"/>
              </a:spcBef>
              <a:spcAft>
                <a:spcPts val="0"/>
              </a:spcAft>
            </a:pPr>
            <a:r>
              <a:rPr kumimoji="0" lang="ja-JP" altLang="en-US" sz="1985" dirty="0">
                <a:solidFill>
                  <a:prstClr val="black"/>
                </a:solidFill>
                <a:latin typeface="AR丸ゴシック体M" panose="020F0609000000000000" pitchFamily="49" charset="-128"/>
                <a:ea typeface="AR丸ゴシック体M" panose="020F0609000000000000" pitchFamily="49" charset="-128"/>
              </a:rPr>
              <a:t>龍ケ崎市議会報告会 ＆ 意見交換会</a:t>
            </a:r>
          </a:p>
        </p:txBody>
      </p:sp>
      <p:sp>
        <p:nvSpPr>
          <p:cNvPr id="4" name="テキスト ボックス 3">
            <a:extLst>
              <a:ext uri="{FF2B5EF4-FFF2-40B4-BE49-F238E27FC236}">
                <a16:creationId xmlns:a16="http://schemas.microsoft.com/office/drawing/2014/main" id="{02544EE9-8FF2-4D4A-9521-10278B7189EF}"/>
              </a:ext>
            </a:extLst>
          </p:cNvPr>
          <p:cNvSpPr txBox="1"/>
          <p:nvPr/>
        </p:nvSpPr>
        <p:spPr>
          <a:xfrm>
            <a:off x="673505" y="926426"/>
            <a:ext cx="9139941" cy="499496"/>
          </a:xfrm>
          <a:prstGeom prst="rect">
            <a:avLst/>
          </a:prstGeom>
          <a:noFill/>
        </p:spPr>
        <p:txBody>
          <a:bodyPr wrap="square" rtlCol="0">
            <a:spAutoFit/>
          </a:bodyPr>
          <a:lstStyle/>
          <a:p>
            <a:pPr defTabSz="504063" eaLnBrk="1" fontAlgn="auto" hangingPunct="1">
              <a:spcBef>
                <a:spcPts val="0"/>
              </a:spcBef>
              <a:spcAft>
                <a:spcPts val="0"/>
              </a:spcAft>
            </a:pPr>
            <a:r>
              <a:rPr kumimoji="0" lang="ja-JP" altLang="en-US" sz="2646" b="1" dirty="0">
                <a:solidFill>
                  <a:prstClr val="black"/>
                </a:solidFill>
                <a:latin typeface="Calibri" panose="020F0502020204030204"/>
                <a:ea typeface="游ゴシック" panose="020B0400000000000000" pitchFamily="50" charset="-128"/>
              </a:rPr>
              <a:t>◇ 平成３０年度龍ケ崎市一般会計補正予算</a:t>
            </a:r>
            <a:r>
              <a:rPr kumimoji="0" lang="en-US" altLang="ja-JP" sz="2646" b="1" dirty="0">
                <a:solidFill>
                  <a:prstClr val="black"/>
                </a:solidFill>
                <a:latin typeface="Calibri" panose="020F0502020204030204"/>
                <a:ea typeface="游ゴシック" panose="020B0400000000000000" pitchFamily="50" charset="-128"/>
              </a:rPr>
              <a:t>(</a:t>
            </a:r>
            <a:r>
              <a:rPr kumimoji="0" lang="ja-JP" altLang="en-US" sz="2646" b="1" dirty="0">
                <a:solidFill>
                  <a:prstClr val="black"/>
                </a:solidFill>
                <a:latin typeface="Calibri" panose="020F0502020204030204"/>
                <a:ea typeface="游ゴシック" panose="020B0400000000000000" pitchFamily="50" charset="-128"/>
              </a:rPr>
              <a:t>第２号</a:t>
            </a:r>
            <a:r>
              <a:rPr kumimoji="0" lang="en-US" altLang="ja-JP" sz="2646" b="1" dirty="0">
                <a:solidFill>
                  <a:prstClr val="black"/>
                </a:solidFill>
                <a:latin typeface="Calibri" panose="020F0502020204030204"/>
                <a:ea typeface="游ゴシック" panose="020B0400000000000000" pitchFamily="50" charset="-128"/>
              </a:rPr>
              <a:t>)</a:t>
            </a:r>
            <a:endParaRPr kumimoji="0" lang="ja-JP" altLang="en-US" sz="2646" b="1" dirty="0">
              <a:solidFill>
                <a:prstClr val="black"/>
              </a:solidFill>
              <a:latin typeface="Calibri" panose="020F0502020204030204"/>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B74AD9FE-D27A-4714-806B-0ABDA3E71300}"/>
              </a:ext>
            </a:extLst>
          </p:cNvPr>
          <p:cNvSpPr txBox="1"/>
          <p:nvPr/>
        </p:nvSpPr>
        <p:spPr>
          <a:xfrm>
            <a:off x="638494" y="2010114"/>
            <a:ext cx="3962946" cy="448584"/>
          </a:xfrm>
          <a:prstGeom prst="rect">
            <a:avLst/>
          </a:prstGeom>
          <a:noFill/>
        </p:spPr>
        <p:txBody>
          <a:bodyPr wrap="square" rtlCol="0">
            <a:spAutoFit/>
          </a:bodyPr>
          <a:lstStyle/>
          <a:p>
            <a:pPr defTabSz="504063" eaLnBrk="1" fontAlgn="auto" hangingPunct="1">
              <a:spcBef>
                <a:spcPts val="0"/>
              </a:spcBef>
              <a:spcAft>
                <a:spcPts val="0"/>
              </a:spcAft>
            </a:pPr>
            <a:r>
              <a:rPr kumimoji="0" lang="en-US" altLang="ja-JP" sz="2315" dirty="0">
                <a:solidFill>
                  <a:prstClr val="black"/>
                </a:solidFill>
                <a:latin typeface="HGP創英角ｺﾞｼｯｸUB" panose="020B0900000000000000" pitchFamily="50" charset="-128"/>
                <a:ea typeface="HGP創英角ｺﾞｼｯｸUB" panose="020B0900000000000000" pitchFamily="50" charset="-128"/>
              </a:rPr>
              <a:t>2020</a:t>
            </a:r>
            <a:r>
              <a:rPr kumimoji="0" lang="ja-JP" altLang="en-US" sz="2315" dirty="0">
                <a:solidFill>
                  <a:prstClr val="black"/>
                </a:solidFill>
                <a:latin typeface="HGP創英角ｺﾞｼｯｸUB" panose="020B0900000000000000" pitchFamily="50" charset="-128"/>
                <a:ea typeface="HGP創英角ｺﾞｼｯｸUB" panose="020B0900000000000000" pitchFamily="50" charset="-128"/>
              </a:rPr>
              <a:t>年度　冬季開催予定！</a:t>
            </a:r>
          </a:p>
        </p:txBody>
      </p:sp>
      <p:sp>
        <p:nvSpPr>
          <p:cNvPr id="9" name="テキスト ボックス 8">
            <a:extLst>
              <a:ext uri="{FF2B5EF4-FFF2-40B4-BE49-F238E27FC236}">
                <a16:creationId xmlns:a16="http://schemas.microsoft.com/office/drawing/2014/main" id="{B4B8A313-A9BB-44FE-B25F-3EB8E488C7E2}"/>
              </a:ext>
            </a:extLst>
          </p:cNvPr>
          <p:cNvSpPr txBox="1"/>
          <p:nvPr/>
        </p:nvSpPr>
        <p:spPr>
          <a:xfrm>
            <a:off x="2556819" y="5276768"/>
            <a:ext cx="3537169" cy="1178271"/>
          </a:xfrm>
          <a:prstGeom prst="rect">
            <a:avLst/>
          </a:prstGeom>
          <a:noFill/>
        </p:spPr>
        <p:txBody>
          <a:bodyPr wrap="square" rtlCol="0">
            <a:spAutoFit/>
          </a:bodyPr>
          <a:lstStyle/>
          <a:p>
            <a:pPr defTabSz="504063" eaLnBrk="1" fontAlgn="auto" hangingPunct="1">
              <a:spcBef>
                <a:spcPts val="0"/>
              </a:spcBef>
              <a:spcAft>
                <a:spcPts val="0"/>
              </a:spcAft>
            </a:pPr>
            <a:r>
              <a:rPr kumimoji="0" lang="ja-JP" altLang="en-US" sz="1764" b="1" dirty="0">
                <a:solidFill>
                  <a:prstClr val="black"/>
                </a:solidFill>
                <a:latin typeface="Calibri" panose="020F0502020204030204"/>
                <a:ea typeface="游ゴシック" panose="020B0400000000000000" pitchFamily="50" charset="-128"/>
              </a:rPr>
              <a:t>・商工会　・観光物産協会</a:t>
            </a:r>
            <a:endParaRPr kumimoji="0" lang="en-US" altLang="ja-JP" sz="1764" b="1" dirty="0">
              <a:solidFill>
                <a:prstClr val="black"/>
              </a:solidFill>
              <a:latin typeface="Calibri" panose="020F0502020204030204"/>
              <a:ea typeface="游ゴシック" panose="020B0400000000000000" pitchFamily="50" charset="-128"/>
            </a:endParaRPr>
          </a:p>
          <a:p>
            <a:pPr defTabSz="504063" eaLnBrk="1" fontAlgn="auto" hangingPunct="1">
              <a:spcBef>
                <a:spcPts val="0"/>
              </a:spcBef>
              <a:spcAft>
                <a:spcPts val="0"/>
              </a:spcAft>
            </a:pPr>
            <a:r>
              <a:rPr kumimoji="0" lang="ja-JP" altLang="en-US" sz="1764" b="1" dirty="0">
                <a:solidFill>
                  <a:prstClr val="black"/>
                </a:solidFill>
                <a:latin typeface="Calibri" panose="020F0502020204030204"/>
                <a:ea typeface="游ゴシック" panose="020B0400000000000000" pitchFamily="50" charset="-128"/>
              </a:rPr>
              <a:t>・流通経済大学</a:t>
            </a:r>
            <a:endParaRPr kumimoji="0" lang="en-US" altLang="ja-JP" sz="1764" b="1" dirty="0">
              <a:solidFill>
                <a:prstClr val="black"/>
              </a:solidFill>
              <a:latin typeface="Calibri" panose="020F0502020204030204"/>
              <a:ea typeface="游ゴシック" panose="020B0400000000000000" pitchFamily="50" charset="-128"/>
            </a:endParaRPr>
          </a:p>
          <a:p>
            <a:pPr defTabSz="504063" eaLnBrk="1" fontAlgn="auto" hangingPunct="1">
              <a:spcBef>
                <a:spcPts val="0"/>
              </a:spcBef>
              <a:spcAft>
                <a:spcPts val="0"/>
              </a:spcAft>
            </a:pPr>
            <a:r>
              <a:rPr kumimoji="0" lang="ja-JP" altLang="en-US" sz="1764" b="1" dirty="0">
                <a:solidFill>
                  <a:prstClr val="black"/>
                </a:solidFill>
                <a:latin typeface="Calibri" panose="020F0502020204030204"/>
                <a:ea typeface="游ゴシック" panose="020B0400000000000000" pitchFamily="50" charset="-128"/>
              </a:rPr>
              <a:t>・スポーツ関係団体</a:t>
            </a:r>
            <a:endParaRPr kumimoji="0" lang="en-US" altLang="ja-JP" sz="1764" b="1" dirty="0">
              <a:solidFill>
                <a:prstClr val="black"/>
              </a:solidFill>
              <a:latin typeface="Calibri" panose="020F0502020204030204"/>
              <a:ea typeface="游ゴシック" panose="020B0400000000000000" pitchFamily="50" charset="-128"/>
            </a:endParaRPr>
          </a:p>
          <a:p>
            <a:pPr defTabSz="504063" eaLnBrk="1" fontAlgn="auto" hangingPunct="1">
              <a:spcBef>
                <a:spcPts val="0"/>
              </a:spcBef>
              <a:spcAft>
                <a:spcPts val="0"/>
              </a:spcAft>
            </a:pPr>
            <a:r>
              <a:rPr kumimoji="0" lang="ja-JP" altLang="en-US" sz="1764" b="1" dirty="0">
                <a:solidFill>
                  <a:prstClr val="black"/>
                </a:solidFill>
                <a:latin typeface="Calibri" panose="020F0502020204030204"/>
                <a:ea typeface="游ゴシック" panose="020B0400000000000000" pitchFamily="50" charset="-128"/>
              </a:rPr>
              <a:t>・警察署</a:t>
            </a:r>
            <a:r>
              <a:rPr kumimoji="0" lang="en-US" altLang="ja-JP" sz="1764" b="1" dirty="0">
                <a:solidFill>
                  <a:prstClr val="black"/>
                </a:solidFill>
                <a:latin typeface="Calibri" panose="020F0502020204030204"/>
                <a:ea typeface="游ゴシック" panose="020B0400000000000000" pitchFamily="50" charset="-128"/>
              </a:rPr>
              <a:t>,</a:t>
            </a:r>
            <a:r>
              <a:rPr kumimoji="0" lang="ja-JP" altLang="en-US" sz="1764" b="1" dirty="0">
                <a:solidFill>
                  <a:prstClr val="black"/>
                </a:solidFill>
                <a:latin typeface="Calibri" panose="020F0502020204030204"/>
                <a:ea typeface="游ゴシック" panose="020B0400000000000000" pitchFamily="50" charset="-128"/>
              </a:rPr>
              <a:t>消防署等の関係機構</a:t>
            </a:r>
          </a:p>
        </p:txBody>
      </p:sp>
      <p:sp>
        <p:nvSpPr>
          <p:cNvPr id="10" name="テキスト ボックス 9">
            <a:extLst>
              <a:ext uri="{FF2B5EF4-FFF2-40B4-BE49-F238E27FC236}">
                <a16:creationId xmlns:a16="http://schemas.microsoft.com/office/drawing/2014/main" id="{421EA5DD-A226-4121-A025-32F26F30C9C6}"/>
              </a:ext>
            </a:extLst>
          </p:cNvPr>
          <p:cNvSpPr txBox="1"/>
          <p:nvPr/>
        </p:nvSpPr>
        <p:spPr>
          <a:xfrm>
            <a:off x="1633105" y="4448373"/>
            <a:ext cx="4453462" cy="703269"/>
          </a:xfrm>
          <a:prstGeom prst="rect">
            <a:avLst/>
          </a:prstGeom>
          <a:noFill/>
        </p:spPr>
        <p:txBody>
          <a:bodyPr wrap="none" rtlCol="0">
            <a:spAutoFit/>
          </a:bodyPr>
          <a:lstStyle/>
          <a:p>
            <a:pPr algn="ctr" defTabSz="504063" eaLnBrk="1" fontAlgn="auto" hangingPunct="1">
              <a:spcBef>
                <a:spcPts val="0"/>
              </a:spcBef>
              <a:spcAft>
                <a:spcPts val="0"/>
              </a:spcAft>
            </a:pPr>
            <a:r>
              <a:rPr kumimoji="0" lang="ja-JP" altLang="en-US" sz="1985" dirty="0">
                <a:solidFill>
                  <a:prstClr val="black"/>
                </a:solidFill>
                <a:latin typeface="HGP創英角ｺﾞｼｯｸUB" panose="020B0900000000000000" pitchFamily="50" charset="-128"/>
                <a:ea typeface="HGP創英角ｺﾞｼｯｸUB" panose="020B0900000000000000" pitchFamily="50" charset="-128"/>
              </a:rPr>
              <a:t>来年</a:t>
            </a:r>
            <a:r>
              <a:rPr kumimoji="0" lang="en-US" altLang="ja-JP" sz="1985" dirty="0">
                <a:solidFill>
                  <a:prstClr val="black"/>
                </a:solidFill>
                <a:latin typeface="HGP創英角ｺﾞｼｯｸUB" panose="020B0900000000000000" pitchFamily="50" charset="-128"/>
                <a:ea typeface="HGP創英角ｺﾞｼｯｸUB" panose="020B0900000000000000" pitchFamily="50" charset="-128"/>
              </a:rPr>
              <a:t>6</a:t>
            </a:r>
            <a:r>
              <a:rPr kumimoji="0" lang="ja-JP" altLang="en-US" sz="1985" dirty="0">
                <a:solidFill>
                  <a:prstClr val="black"/>
                </a:solidFill>
                <a:latin typeface="HGP創英角ｺﾞｼｯｸUB" panose="020B0900000000000000" pitchFamily="50" charset="-128"/>
                <a:ea typeface="HGP創英角ｺﾞｼｯｸUB" panose="020B0900000000000000" pitchFamily="50" charset="-128"/>
              </a:rPr>
              <a:t>月頃 実行委員会立ち上げ予定！</a:t>
            </a:r>
            <a:endParaRPr kumimoji="0" lang="en-US" altLang="ja-JP" sz="1985" dirty="0">
              <a:solidFill>
                <a:prstClr val="black"/>
              </a:solidFill>
              <a:latin typeface="HGP創英角ｺﾞｼｯｸUB" panose="020B0900000000000000" pitchFamily="50" charset="-128"/>
              <a:ea typeface="HGP創英角ｺﾞｼｯｸUB" panose="020B0900000000000000" pitchFamily="50" charset="-128"/>
            </a:endParaRPr>
          </a:p>
          <a:p>
            <a:pPr algn="ctr" defTabSz="504063" eaLnBrk="1" fontAlgn="auto" hangingPunct="1">
              <a:spcBef>
                <a:spcPts val="0"/>
              </a:spcBef>
              <a:spcAft>
                <a:spcPts val="0"/>
              </a:spcAft>
            </a:pPr>
            <a:r>
              <a:rPr kumimoji="0" lang="ja-JP" altLang="en-US" sz="1985" dirty="0">
                <a:solidFill>
                  <a:prstClr val="black"/>
                </a:solidFill>
                <a:latin typeface="HGP創英角ｺﾞｼｯｸUB" panose="020B0900000000000000" pitchFamily="50" charset="-128"/>
                <a:ea typeface="HGP創英角ｺﾞｼｯｸUB" panose="020B0900000000000000" pitchFamily="50" charset="-128"/>
              </a:rPr>
              <a:t>～みんなで龍ケ崎を盛り上げよう～</a:t>
            </a:r>
          </a:p>
        </p:txBody>
      </p:sp>
      <p:sp>
        <p:nvSpPr>
          <p:cNvPr id="11" name="正方形/長方形 10">
            <a:extLst>
              <a:ext uri="{FF2B5EF4-FFF2-40B4-BE49-F238E27FC236}">
                <a16:creationId xmlns:a16="http://schemas.microsoft.com/office/drawing/2014/main" id="{B28F09DB-C462-4A1A-A6BA-176B67CF5090}"/>
              </a:ext>
            </a:extLst>
          </p:cNvPr>
          <p:cNvSpPr/>
          <p:nvPr/>
        </p:nvSpPr>
        <p:spPr>
          <a:xfrm>
            <a:off x="370249" y="2817503"/>
            <a:ext cx="4547344" cy="119601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lIns="75613" tIns="37806" rIns="75613" bIns="37806">
            <a:spAutoFit/>
          </a:bodyPr>
          <a:lstStyle/>
          <a:p>
            <a:pPr algn="ctr" defTabSz="504063" eaLnBrk="1" fontAlgn="auto" hangingPunct="1">
              <a:spcBef>
                <a:spcPts val="0"/>
              </a:spcBef>
              <a:spcAft>
                <a:spcPts val="0"/>
              </a:spcAft>
            </a:pPr>
            <a:r>
              <a:rPr kumimoji="0" lang="en-US" altLang="ja-JP" sz="2977" b="1" dirty="0">
                <a:ln w="12700" cmpd="sng">
                  <a:solidFill>
                    <a:srgbClr val="FFC000"/>
                  </a:solidFill>
                  <a:prstDash val="solid"/>
                </a:ln>
                <a:solidFill>
                  <a:srgbClr val="FF0066"/>
                </a:solidFill>
                <a:latin typeface="AR Pゴシック体S" panose="020B0A00000000000000" pitchFamily="50" charset="-128"/>
                <a:ea typeface="AR Pゴシック体S" panose="020B0A00000000000000" pitchFamily="50" charset="-128"/>
              </a:rPr>
              <a:t>(</a:t>
            </a:r>
            <a:r>
              <a:rPr kumimoji="0" lang="ja-JP" altLang="en-US" sz="2977" b="1" dirty="0">
                <a:ln w="12700" cmpd="sng">
                  <a:solidFill>
                    <a:srgbClr val="FFC000"/>
                  </a:solidFill>
                  <a:prstDash val="solid"/>
                </a:ln>
                <a:solidFill>
                  <a:srgbClr val="FF0066"/>
                </a:solidFill>
                <a:latin typeface="AR Pゴシック体S" panose="020B0A00000000000000" pitchFamily="50" charset="-128"/>
                <a:ea typeface="AR Pゴシック体S" panose="020B0A00000000000000" pitchFamily="50" charset="-128"/>
              </a:rPr>
              <a:t>仮称</a:t>
            </a:r>
            <a:r>
              <a:rPr kumimoji="0" lang="en-US" altLang="ja-JP" sz="2977" b="1" dirty="0">
                <a:ln w="12700" cmpd="sng">
                  <a:solidFill>
                    <a:srgbClr val="FFC000"/>
                  </a:solidFill>
                  <a:prstDash val="solid"/>
                </a:ln>
                <a:solidFill>
                  <a:srgbClr val="FF0066"/>
                </a:solidFill>
                <a:latin typeface="AR Pゴシック体S" panose="020B0A00000000000000" pitchFamily="50" charset="-128"/>
                <a:ea typeface="AR Pゴシック体S" panose="020B0A00000000000000" pitchFamily="50" charset="-128"/>
              </a:rPr>
              <a:t>)</a:t>
            </a:r>
            <a:r>
              <a:rPr kumimoji="0" lang="ja-JP" altLang="en-US" sz="3638" b="1" dirty="0">
                <a:ln w="12700" cmpd="sng">
                  <a:solidFill>
                    <a:srgbClr val="FFC000"/>
                  </a:solidFill>
                  <a:prstDash val="solid"/>
                </a:ln>
                <a:solidFill>
                  <a:srgbClr val="FF0066"/>
                </a:solidFill>
                <a:latin typeface="AR Pゴシック体S" panose="020B0A00000000000000" pitchFamily="50" charset="-128"/>
                <a:ea typeface="AR Pゴシック体S" panose="020B0A00000000000000" pitchFamily="50" charset="-128"/>
              </a:rPr>
              <a:t>龍ケ崎市</a:t>
            </a:r>
            <a:endParaRPr kumimoji="0" lang="en-US" altLang="ja-JP" sz="3638" b="1" dirty="0">
              <a:ln w="12700" cmpd="sng">
                <a:solidFill>
                  <a:srgbClr val="FFC000"/>
                </a:solidFill>
                <a:prstDash val="solid"/>
              </a:ln>
              <a:solidFill>
                <a:srgbClr val="FF0066"/>
              </a:solidFill>
              <a:latin typeface="AR Pゴシック体S" panose="020B0A00000000000000" pitchFamily="50" charset="-128"/>
              <a:ea typeface="AR Pゴシック体S" panose="020B0A00000000000000" pitchFamily="50" charset="-128"/>
            </a:endParaRPr>
          </a:p>
          <a:p>
            <a:pPr algn="ctr" defTabSz="504063" eaLnBrk="1" fontAlgn="auto" hangingPunct="1">
              <a:spcBef>
                <a:spcPts val="0"/>
              </a:spcBef>
              <a:spcAft>
                <a:spcPts val="0"/>
              </a:spcAft>
            </a:pPr>
            <a:r>
              <a:rPr kumimoji="0" lang="ja-JP" altLang="en-US" sz="3638" b="1" dirty="0">
                <a:ln w="12700" cmpd="sng">
                  <a:solidFill>
                    <a:srgbClr val="FFC000"/>
                  </a:solidFill>
                  <a:prstDash val="solid"/>
                </a:ln>
                <a:solidFill>
                  <a:srgbClr val="FF0066"/>
                </a:solidFill>
                <a:latin typeface="AR Pゴシック体S" panose="020B0A00000000000000" pitchFamily="50" charset="-128"/>
                <a:ea typeface="AR Pゴシック体S" panose="020B0A00000000000000" pitchFamily="50" charset="-128"/>
              </a:rPr>
              <a:t>ハーフマラソン大会</a:t>
            </a:r>
            <a:endParaRPr kumimoji="0" lang="ja-JP" altLang="en-US" sz="3638" b="1" dirty="0">
              <a:ln w="12700" cmpd="sng">
                <a:solidFill>
                  <a:srgbClr val="FFC000"/>
                </a:solidFill>
                <a:prstDash val="solid"/>
              </a:ln>
              <a:solidFill>
                <a:srgbClr val="FF0066"/>
              </a:solidFill>
              <a:latin typeface="Calibri" panose="020F0502020204030204"/>
              <a:ea typeface="游ゴシック" panose="020B0400000000000000" pitchFamily="50" charset="-128"/>
            </a:endParaRPr>
          </a:p>
        </p:txBody>
      </p:sp>
      <p:pic>
        <p:nvPicPr>
          <p:cNvPr id="13" name="図 12">
            <a:extLst>
              <a:ext uri="{FF2B5EF4-FFF2-40B4-BE49-F238E27FC236}">
                <a16:creationId xmlns:a16="http://schemas.microsoft.com/office/drawing/2014/main" id="{2202EDAE-C803-4651-82C3-55CCA25D6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0662" y="5513661"/>
            <a:ext cx="4271838" cy="1512943"/>
          </a:xfrm>
          <a:prstGeom prst="rect">
            <a:avLst/>
          </a:prstGeom>
        </p:spPr>
      </p:pic>
      <p:sp>
        <p:nvSpPr>
          <p:cNvPr id="16" name="タイトル 1">
            <a:extLst>
              <a:ext uri="{FF2B5EF4-FFF2-40B4-BE49-F238E27FC236}">
                <a16:creationId xmlns:a16="http://schemas.microsoft.com/office/drawing/2014/main" id="{932C1D59-76B8-45A5-A6BD-9DB696FCB8B2}"/>
              </a:ext>
            </a:extLst>
          </p:cNvPr>
          <p:cNvSpPr txBox="1">
            <a:spLocks/>
          </p:cNvSpPr>
          <p:nvPr/>
        </p:nvSpPr>
        <p:spPr>
          <a:xfrm>
            <a:off x="638495" y="281569"/>
            <a:ext cx="9416410" cy="559020"/>
          </a:xfrm>
          <a:prstGeom prst="rect">
            <a:avLst/>
          </a:prstGeom>
          <a:solidFill>
            <a:schemeClr val="accent1"/>
          </a:solidFill>
          <a:ln>
            <a:solidFill>
              <a:schemeClr val="accent1"/>
            </a:solidFill>
          </a:ln>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1008126" fontAlgn="auto">
              <a:spcAft>
                <a:spcPts val="0"/>
              </a:spcAft>
            </a:pPr>
            <a:r>
              <a:rPr lang="ja-JP" altLang="en-US" sz="3087" dirty="0">
                <a:solidFill>
                  <a:prstClr val="white"/>
                </a:solidFill>
                <a:latin typeface="ＤＨＰ平成ゴシックW5" panose="020B0500000000000000" pitchFamily="50" charset="-128"/>
                <a:ea typeface="ＤＨＰ平成ゴシックW5" panose="020B0500000000000000" pitchFamily="50" charset="-128"/>
              </a:rPr>
              <a:t>●　文教福祉委員会</a:t>
            </a:r>
          </a:p>
        </p:txBody>
      </p:sp>
      <p:pic>
        <p:nvPicPr>
          <p:cNvPr id="8" name="図 7">
            <a:extLst>
              <a:ext uri="{FF2B5EF4-FFF2-40B4-BE49-F238E27FC236}">
                <a16:creationId xmlns:a16="http://schemas.microsoft.com/office/drawing/2014/main" id="{9362EFD2-6ACF-493D-968D-F9F344DB42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3747" y="1660185"/>
            <a:ext cx="4821158" cy="2710563"/>
          </a:xfrm>
          <a:prstGeom prst="rect">
            <a:avLst/>
          </a:prstGeom>
        </p:spPr>
      </p:pic>
      <p:sp>
        <p:nvSpPr>
          <p:cNvPr id="3" name="スライド番号プレースホルダー 2">
            <a:extLst>
              <a:ext uri="{FF2B5EF4-FFF2-40B4-BE49-F238E27FC236}">
                <a16:creationId xmlns:a16="http://schemas.microsoft.com/office/drawing/2014/main" id="{32A0AAE4-9A5C-4CF9-8E7A-588D1295290D}"/>
              </a:ext>
            </a:extLst>
          </p:cNvPr>
          <p:cNvSpPr>
            <a:spLocks noGrp="1"/>
          </p:cNvSpPr>
          <p:nvPr>
            <p:ph type="sldNum" sz="quarter" idx="12"/>
          </p:nvPr>
        </p:nvSpPr>
        <p:spPr/>
        <p:txBody>
          <a:bodyPr/>
          <a:lstStyle/>
          <a:p>
            <a:fld id="{0B24C470-7DFA-4C7F-A5CB-DBC8F59413CB}" type="slidenum">
              <a:rPr kumimoji="1" lang="ja-JP" altLang="en-US" smtClean="0"/>
              <a:t>23</a:t>
            </a:fld>
            <a:endParaRPr kumimoji="1" lang="ja-JP" altLang="en-US"/>
          </a:p>
        </p:txBody>
      </p:sp>
    </p:spTree>
    <p:extLst>
      <p:ext uri="{BB962C8B-B14F-4D97-AF65-F5344CB8AC3E}">
        <p14:creationId xmlns:p14="http://schemas.microsoft.com/office/powerpoint/2010/main" val="2453929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星: 16 pt 14">
            <a:extLst>
              <a:ext uri="{FF2B5EF4-FFF2-40B4-BE49-F238E27FC236}">
                <a16:creationId xmlns:a16="http://schemas.microsoft.com/office/drawing/2014/main" id="{7DC18704-A923-434A-BDB9-3E745DF1D9ED}"/>
              </a:ext>
            </a:extLst>
          </p:cNvPr>
          <p:cNvSpPr/>
          <p:nvPr/>
        </p:nvSpPr>
        <p:spPr>
          <a:xfrm>
            <a:off x="1089116" y="2271913"/>
            <a:ext cx="4094855" cy="1196213"/>
          </a:xfrm>
          <a:prstGeom prst="star16">
            <a:avLst/>
          </a:prstGeom>
          <a:effectLst>
            <a:softEdge rad="31750"/>
          </a:effectLst>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75613" tIns="37806" rIns="75613" bIns="37806" numCol="1" spcCol="0" rtlCol="0" fromWordArt="0" anchor="ctr" anchorCtr="0" forceAA="0" compatLnSpc="1">
            <a:prstTxWarp prst="textNoShape">
              <a:avLst/>
            </a:prstTxWarp>
            <a:noAutofit/>
          </a:bodyPr>
          <a:lstStyle/>
          <a:p>
            <a:pPr algn="ctr" defTabSz="504063" eaLnBrk="1" fontAlgn="auto" hangingPunct="1">
              <a:spcBef>
                <a:spcPts val="0"/>
              </a:spcBef>
              <a:spcAft>
                <a:spcPts val="0"/>
              </a:spcAft>
            </a:pPr>
            <a:endParaRPr kumimoji="0" lang="ja-JP" altLang="en-US" sz="1488">
              <a:solidFill>
                <a:prstClr val="white"/>
              </a:solidFill>
              <a:latin typeface="Calibri" panose="020F0502020204030204"/>
              <a:ea typeface="游ゴシック" panose="020B0400000000000000" pitchFamily="50" charset="-128"/>
            </a:endParaRPr>
          </a:p>
        </p:txBody>
      </p:sp>
      <p:pic>
        <p:nvPicPr>
          <p:cNvPr id="14" name="図 13">
            <a:extLst>
              <a:ext uri="{FF2B5EF4-FFF2-40B4-BE49-F238E27FC236}">
                <a16:creationId xmlns:a16="http://schemas.microsoft.com/office/drawing/2014/main" id="{25DBDC88-33C6-47AA-B97B-C13E727AD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440" y="5202523"/>
            <a:ext cx="2332474" cy="2332474"/>
          </a:xfrm>
          <a:prstGeom prst="rect">
            <a:avLst/>
          </a:prstGeom>
        </p:spPr>
      </p:pic>
      <p:sp>
        <p:nvSpPr>
          <p:cNvPr id="2" name="テキスト ボックス 1">
            <a:extLst>
              <a:ext uri="{FF2B5EF4-FFF2-40B4-BE49-F238E27FC236}">
                <a16:creationId xmlns:a16="http://schemas.microsoft.com/office/drawing/2014/main" id="{0AF47627-1FD9-450D-BA7F-0715D07F2BB4}"/>
              </a:ext>
            </a:extLst>
          </p:cNvPr>
          <p:cNvSpPr txBox="1"/>
          <p:nvPr/>
        </p:nvSpPr>
        <p:spPr>
          <a:xfrm>
            <a:off x="3507674" y="6946862"/>
            <a:ext cx="4152099" cy="397801"/>
          </a:xfrm>
          <a:prstGeom prst="rect">
            <a:avLst/>
          </a:prstGeom>
          <a:noFill/>
        </p:spPr>
        <p:txBody>
          <a:bodyPr wrap="none" rtlCol="0">
            <a:spAutoFit/>
          </a:bodyPr>
          <a:lstStyle/>
          <a:p>
            <a:pPr defTabSz="504063" eaLnBrk="1" fontAlgn="auto" hangingPunct="1">
              <a:spcBef>
                <a:spcPts val="0"/>
              </a:spcBef>
              <a:spcAft>
                <a:spcPts val="0"/>
              </a:spcAft>
            </a:pPr>
            <a:r>
              <a:rPr kumimoji="0" lang="ja-JP" altLang="en-US" sz="1985" dirty="0">
                <a:solidFill>
                  <a:prstClr val="black"/>
                </a:solidFill>
                <a:latin typeface="AR丸ゴシック体M" panose="020F0609000000000000" pitchFamily="49" charset="-128"/>
                <a:ea typeface="AR丸ゴシック体M" panose="020F0609000000000000" pitchFamily="49" charset="-128"/>
              </a:rPr>
              <a:t>龍ケ崎市議会報告会 ＆ 意見交換会</a:t>
            </a:r>
          </a:p>
        </p:txBody>
      </p:sp>
      <p:pic>
        <p:nvPicPr>
          <p:cNvPr id="5" name="図 4">
            <a:extLst>
              <a:ext uri="{FF2B5EF4-FFF2-40B4-BE49-F238E27FC236}">
                <a16:creationId xmlns:a16="http://schemas.microsoft.com/office/drawing/2014/main" id="{8DCF5EB1-E939-4F65-82BD-6502117AC7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9903" y="1669803"/>
            <a:ext cx="3586800" cy="3369030"/>
          </a:xfrm>
          <a:prstGeom prst="rect">
            <a:avLst/>
          </a:prstGeom>
        </p:spPr>
      </p:pic>
      <p:sp>
        <p:nvSpPr>
          <p:cNvPr id="6" name="テキスト ボックス 5">
            <a:extLst>
              <a:ext uri="{FF2B5EF4-FFF2-40B4-BE49-F238E27FC236}">
                <a16:creationId xmlns:a16="http://schemas.microsoft.com/office/drawing/2014/main" id="{36003110-74F5-45EB-AA9F-4187FC703C71}"/>
              </a:ext>
            </a:extLst>
          </p:cNvPr>
          <p:cNvSpPr txBox="1"/>
          <p:nvPr/>
        </p:nvSpPr>
        <p:spPr>
          <a:xfrm>
            <a:off x="623891" y="1017151"/>
            <a:ext cx="8121134" cy="499496"/>
          </a:xfrm>
          <a:prstGeom prst="rect">
            <a:avLst/>
          </a:prstGeom>
          <a:noFill/>
        </p:spPr>
        <p:txBody>
          <a:bodyPr wrap="none" rtlCol="0">
            <a:spAutoFit/>
          </a:bodyPr>
          <a:lstStyle/>
          <a:p>
            <a:pPr defTabSz="504063" eaLnBrk="1" fontAlgn="auto" hangingPunct="1">
              <a:spcBef>
                <a:spcPts val="0"/>
              </a:spcBef>
              <a:spcAft>
                <a:spcPts val="0"/>
              </a:spcAft>
            </a:pPr>
            <a:r>
              <a:rPr kumimoji="0" lang="ja-JP" altLang="en-US" sz="2646" b="1" dirty="0">
                <a:solidFill>
                  <a:prstClr val="black"/>
                </a:solidFill>
                <a:latin typeface="Calibri" panose="020F0502020204030204"/>
                <a:ea typeface="游ゴシック" panose="020B0400000000000000" pitchFamily="50" charset="-128"/>
              </a:rPr>
              <a:t>◇ 平成３０年度龍ケ崎市一般会計補正予算</a:t>
            </a:r>
            <a:r>
              <a:rPr kumimoji="0" lang="en-US" altLang="ja-JP" sz="2646" b="1" dirty="0">
                <a:solidFill>
                  <a:prstClr val="black"/>
                </a:solidFill>
                <a:latin typeface="Calibri" panose="020F0502020204030204"/>
                <a:ea typeface="游ゴシック" panose="020B0400000000000000" pitchFamily="50" charset="-128"/>
              </a:rPr>
              <a:t>(</a:t>
            </a:r>
            <a:r>
              <a:rPr kumimoji="0" lang="ja-JP" altLang="en-US" sz="2646" b="1" dirty="0">
                <a:solidFill>
                  <a:prstClr val="black"/>
                </a:solidFill>
                <a:latin typeface="Calibri" panose="020F0502020204030204"/>
                <a:ea typeface="游ゴシック" panose="020B0400000000000000" pitchFamily="50" charset="-128"/>
              </a:rPr>
              <a:t>第２号</a:t>
            </a:r>
            <a:r>
              <a:rPr kumimoji="0" lang="en-US" altLang="ja-JP" sz="2646" b="1" dirty="0">
                <a:solidFill>
                  <a:prstClr val="black"/>
                </a:solidFill>
                <a:latin typeface="Calibri" panose="020F0502020204030204"/>
                <a:ea typeface="游ゴシック" panose="020B0400000000000000" pitchFamily="50" charset="-128"/>
              </a:rPr>
              <a:t>)</a:t>
            </a:r>
            <a:endParaRPr kumimoji="0" lang="ja-JP" altLang="en-US" sz="2646" b="1" dirty="0">
              <a:solidFill>
                <a:prstClr val="black"/>
              </a:solidFill>
              <a:latin typeface="Calibri" panose="020F0502020204030204"/>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0A863681-F441-4F92-9A39-0D81D26CC638}"/>
              </a:ext>
            </a:extLst>
          </p:cNvPr>
          <p:cNvSpPr txBox="1"/>
          <p:nvPr/>
        </p:nvSpPr>
        <p:spPr>
          <a:xfrm>
            <a:off x="696698" y="1920416"/>
            <a:ext cx="4094855" cy="448584"/>
          </a:xfrm>
          <a:prstGeom prst="rect">
            <a:avLst/>
          </a:prstGeom>
          <a:noFill/>
        </p:spPr>
        <p:txBody>
          <a:bodyPr wrap="square" rtlCol="0">
            <a:spAutoFit/>
          </a:bodyPr>
          <a:lstStyle/>
          <a:p>
            <a:pPr defTabSz="504063" eaLnBrk="1" fontAlgn="auto" hangingPunct="1">
              <a:spcBef>
                <a:spcPts val="0"/>
              </a:spcBef>
              <a:spcAft>
                <a:spcPts val="0"/>
              </a:spcAft>
            </a:pPr>
            <a:r>
              <a:rPr kumimoji="0" lang="ja-JP" altLang="en-US" sz="2315" dirty="0">
                <a:solidFill>
                  <a:prstClr val="black"/>
                </a:solidFill>
                <a:latin typeface="HGS創英角ｺﾞｼｯｸUB" panose="020B0900000000000000" pitchFamily="50" charset="-128"/>
                <a:ea typeface="HGS創英角ｺﾞｼｯｸUB" panose="020B0900000000000000" pitchFamily="50" charset="-128"/>
              </a:rPr>
              <a:t>龍ケ岡公園テニスコートに</a:t>
            </a:r>
          </a:p>
        </p:txBody>
      </p:sp>
      <p:sp>
        <p:nvSpPr>
          <p:cNvPr id="8" name="テキスト ボックス 7">
            <a:extLst>
              <a:ext uri="{FF2B5EF4-FFF2-40B4-BE49-F238E27FC236}">
                <a16:creationId xmlns:a16="http://schemas.microsoft.com/office/drawing/2014/main" id="{5714AEC0-74E1-47AA-8DF7-27B1B140BF36}"/>
              </a:ext>
            </a:extLst>
          </p:cNvPr>
          <p:cNvSpPr txBox="1"/>
          <p:nvPr/>
        </p:nvSpPr>
        <p:spPr>
          <a:xfrm>
            <a:off x="1295175" y="2428501"/>
            <a:ext cx="3812791" cy="770980"/>
          </a:xfrm>
          <a:prstGeom prst="rect">
            <a:avLst/>
          </a:prstGeom>
          <a:noFill/>
        </p:spPr>
        <p:txBody>
          <a:bodyPr wrap="square" rtlCol="0">
            <a:spAutoFit/>
          </a:bodyPr>
          <a:lstStyle/>
          <a:p>
            <a:pPr defTabSz="504063" eaLnBrk="1" fontAlgn="auto" hangingPunct="1">
              <a:spcBef>
                <a:spcPts val="0"/>
              </a:spcBef>
              <a:spcAft>
                <a:spcPts val="0"/>
              </a:spcAft>
            </a:pPr>
            <a:r>
              <a:rPr kumimoji="0" lang="ja-JP" altLang="en-US" sz="4410" dirty="0">
                <a:solidFill>
                  <a:prstClr val="black"/>
                </a:solidFill>
                <a:latin typeface="ＤＦ特太ゴシック体" panose="020B0509000000000000" pitchFamily="49" charset="-128"/>
                <a:ea typeface="ＤＦ特太ゴシック体" panose="020B0509000000000000" pitchFamily="49" charset="-128"/>
              </a:rPr>
              <a:t>ナイター設備</a:t>
            </a:r>
            <a:endParaRPr kumimoji="0" lang="ja-JP" altLang="en-US" sz="4410" dirty="0">
              <a:solidFill>
                <a:prstClr val="black"/>
              </a:solidFill>
              <a:latin typeface="HGS創英角ｺﾞｼｯｸUB" panose="020B0900000000000000" pitchFamily="50" charset="-128"/>
              <a:ea typeface="HGS創英角ｺﾞｼｯｸUB" panose="020B0900000000000000" pitchFamily="50" charset="-128"/>
            </a:endParaRPr>
          </a:p>
        </p:txBody>
      </p:sp>
      <p:sp>
        <p:nvSpPr>
          <p:cNvPr id="9" name="テキスト ボックス 8">
            <a:extLst>
              <a:ext uri="{FF2B5EF4-FFF2-40B4-BE49-F238E27FC236}">
                <a16:creationId xmlns:a16="http://schemas.microsoft.com/office/drawing/2014/main" id="{B570B752-2B5E-49D1-8D81-ABA7A0361CB3}"/>
              </a:ext>
            </a:extLst>
          </p:cNvPr>
          <p:cNvSpPr txBox="1"/>
          <p:nvPr/>
        </p:nvSpPr>
        <p:spPr>
          <a:xfrm>
            <a:off x="561052" y="3727273"/>
            <a:ext cx="2165978" cy="397801"/>
          </a:xfrm>
          <a:prstGeom prst="rect">
            <a:avLst/>
          </a:prstGeom>
          <a:noFill/>
        </p:spPr>
        <p:txBody>
          <a:bodyPr wrap="none" rtlCol="0">
            <a:spAutoFit/>
          </a:bodyPr>
          <a:lstStyle/>
          <a:p>
            <a:pPr defTabSz="504063" eaLnBrk="1" fontAlgn="auto" hangingPunct="1">
              <a:spcBef>
                <a:spcPts val="0"/>
              </a:spcBef>
              <a:spcAft>
                <a:spcPts val="0"/>
              </a:spcAft>
            </a:pPr>
            <a:r>
              <a:rPr kumimoji="0" lang="ja-JP" altLang="en-US" sz="1985" dirty="0">
                <a:solidFill>
                  <a:prstClr val="black"/>
                </a:solidFill>
                <a:latin typeface="HGP創英角ｺﾞｼｯｸUB" panose="020B0900000000000000" pitchFamily="50" charset="-128"/>
                <a:ea typeface="HGP創英角ｺﾞｼｯｸUB" panose="020B0900000000000000" pitchFamily="50" charset="-128"/>
              </a:rPr>
              <a:t>コート</a:t>
            </a:r>
            <a:r>
              <a:rPr kumimoji="0" lang="en-US" altLang="ja-JP" sz="1985" dirty="0">
                <a:solidFill>
                  <a:prstClr val="black"/>
                </a:solidFill>
                <a:latin typeface="HGP創英角ｺﾞｼｯｸUB" panose="020B0900000000000000" pitchFamily="50" charset="-128"/>
                <a:ea typeface="HGP創英角ｺﾞｼｯｸUB" panose="020B0900000000000000" pitchFamily="50" charset="-128"/>
              </a:rPr>
              <a:t>8</a:t>
            </a:r>
            <a:r>
              <a:rPr kumimoji="0" lang="ja-JP" altLang="en-US" sz="1985" dirty="0">
                <a:solidFill>
                  <a:prstClr val="black"/>
                </a:solidFill>
                <a:latin typeface="HGP創英角ｺﾞｼｯｸUB" panose="020B0900000000000000" pitchFamily="50" charset="-128"/>
                <a:ea typeface="HGP創英角ｺﾞｼｯｸUB" panose="020B0900000000000000" pitchFamily="50" charset="-128"/>
              </a:rPr>
              <a:t>面中 </a:t>
            </a:r>
            <a:r>
              <a:rPr kumimoji="0" lang="en-US" altLang="ja-JP" sz="1985" dirty="0">
                <a:solidFill>
                  <a:prstClr val="black"/>
                </a:solidFill>
                <a:latin typeface="HGP創英角ｺﾞｼｯｸUB" panose="020B0900000000000000" pitchFamily="50" charset="-128"/>
                <a:ea typeface="HGP創英角ｺﾞｼｯｸUB" panose="020B0900000000000000" pitchFamily="50" charset="-128"/>
              </a:rPr>
              <a:t>4</a:t>
            </a:r>
            <a:r>
              <a:rPr kumimoji="0" lang="ja-JP" altLang="en-US" sz="1985" dirty="0">
                <a:solidFill>
                  <a:prstClr val="black"/>
                </a:solidFill>
                <a:latin typeface="HGP創英角ｺﾞｼｯｸUB" panose="020B0900000000000000" pitchFamily="50" charset="-128"/>
                <a:ea typeface="HGP創英角ｺﾞｼｯｸUB" panose="020B0900000000000000" pitchFamily="50" charset="-128"/>
              </a:rPr>
              <a:t>面に</a:t>
            </a:r>
          </a:p>
        </p:txBody>
      </p:sp>
      <p:sp>
        <p:nvSpPr>
          <p:cNvPr id="10" name="テキスト ボックス 9">
            <a:extLst>
              <a:ext uri="{FF2B5EF4-FFF2-40B4-BE49-F238E27FC236}">
                <a16:creationId xmlns:a16="http://schemas.microsoft.com/office/drawing/2014/main" id="{B7F0CC37-6508-4CC8-86B8-CA33181BC12A}"/>
              </a:ext>
            </a:extLst>
          </p:cNvPr>
          <p:cNvSpPr txBox="1"/>
          <p:nvPr/>
        </p:nvSpPr>
        <p:spPr>
          <a:xfrm>
            <a:off x="1497098" y="4050656"/>
            <a:ext cx="3695242" cy="499496"/>
          </a:xfrm>
          <a:prstGeom prst="rect">
            <a:avLst/>
          </a:prstGeom>
          <a:noFill/>
        </p:spPr>
        <p:txBody>
          <a:bodyPr wrap="none" rtlCol="0">
            <a:spAutoFit/>
          </a:bodyPr>
          <a:lstStyle/>
          <a:p>
            <a:pPr defTabSz="504063" eaLnBrk="1" fontAlgn="auto" hangingPunct="1">
              <a:spcBef>
                <a:spcPts val="0"/>
              </a:spcBef>
              <a:spcAft>
                <a:spcPts val="0"/>
              </a:spcAft>
            </a:pPr>
            <a:r>
              <a:rPr kumimoji="0" lang="en-US" altLang="ja-JP" sz="2646" dirty="0">
                <a:solidFill>
                  <a:prstClr val="black"/>
                </a:solidFill>
                <a:latin typeface="AR Pゴシック体S" panose="020B0A00000000000000" pitchFamily="50" charset="-128"/>
                <a:ea typeface="AR Pゴシック体S" panose="020B0A00000000000000" pitchFamily="50" charset="-128"/>
              </a:rPr>
              <a:t>300</a:t>
            </a:r>
            <a:r>
              <a:rPr kumimoji="0" lang="ja-JP" altLang="en-US" sz="2646" dirty="0">
                <a:solidFill>
                  <a:prstClr val="black"/>
                </a:solidFill>
                <a:latin typeface="AR Pゴシック体S" panose="020B0A00000000000000" pitchFamily="50" charset="-128"/>
                <a:ea typeface="AR Pゴシック体S" panose="020B0A00000000000000" pitchFamily="50" charset="-128"/>
              </a:rPr>
              <a:t>ルクスの照明導入</a:t>
            </a:r>
            <a:r>
              <a:rPr kumimoji="0" lang="en-US" altLang="ja-JP" sz="2646" dirty="0">
                <a:solidFill>
                  <a:prstClr val="black"/>
                </a:solidFill>
                <a:latin typeface="AR Pゴシック体S" panose="020B0A00000000000000" pitchFamily="50" charset="-128"/>
                <a:ea typeface="AR Pゴシック体S" panose="020B0A00000000000000" pitchFamily="50" charset="-128"/>
              </a:rPr>
              <a:t>!!</a:t>
            </a:r>
            <a:endParaRPr kumimoji="0" lang="ja-JP" altLang="en-US" sz="2646" dirty="0">
              <a:solidFill>
                <a:prstClr val="black"/>
              </a:solidFill>
              <a:latin typeface="AR Pゴシック体S" panose="020B0A00000000000000" pitchFamily="50" charset="-128"/>
              <a:ea typeface="AR Pゴシック体S" panose="020B0A00000000000000" pitchFamily="50" charset="-128"/>
            </a:endParaRPr>
          </a:p>
        </p:txBody>
      </p:sp>
      <p:sp>
        <p:nvSpPr>
          <p:cNvPr id="11" name="テキスト ボックス 10">
            <a:extLst>
              <a:ext uri="{FF2B5EF4-FFF2-40B4-BE49-F238E27FC236}">
                <a16:creationId xmlns:a16="http://schemas.microsoft.com/office/drawing/2014/main" id="{A25F8AAA-AF44-4618-A6BE-878B0AA7EFFA}"/>
              </a:ext>
            </a:extLst>
          </p:cNvPr>
          <p:cNvSpPr txBox="1"/>
          <p:nvPr/>
        </p:nvSpPr>
        <p:spPr>
          <a:xfrm>
            <a:off x="3201570" y="5716223"/>
            <a:ext cx="5226111" cy="448584"/>
          </a:xfrm>
          <a:prstGeom prst="rect">
            <a:avLst/>
          </a:prstGeom>
          <a:noFill/>
        </p:spPr>
        <p:txBody>
          <a:bodyPr wrap="none" rtlCol="0">
            <a:spAutoFit/>
          </a:bodyPr>
          <a:lstStyle/>
          <a:p>
            <a:pPr defTabSz="504063" eaLnBrk="1" fontAlgn="auto" hangingPunct="1">
              <a:spcBef>
                <a:spcPts val="0"/>
              </a:spcBef>
              <a:spcAft>
                <a:spcPts val="0"/>
              </a:spcAft>
            </a:pPr>
            <a:r>
              <a:rPr kumimoji="0" lang="ja-JP" altLang="en-US" sz="2315" dirty="0">
                <a:solidFill>
                  <a:srgbClr val="ED7D31">
                    <a:lumMod val="75000"/>
                  </a:srgbClr>
                </a:solidFill>
                <a:latin typeface="HGS創英角ｺﾞｼｯｸUB" panose="020B0900000000000000" pitchFamily="50" charset="-128"/>
                <a:ea typeface="HGS創英角ｺﾞｼｯｸUB" panose="020B0900000000000000" pitchFamily="50" charset="-128"/>
              </a:rPr>
              <a:t>利用時間は午後９時まで楽しめます！</a:t>
            </a:r>
          </a:p>
        </p:txBody>
      </p:sp>
      <p:sp>
        <p:nvSpPr>
          <p:cNvPr id="16" name="正方形/長方形 15">
            <a:extLst>
              <a:ext uri="{FF2B5EF4-FFF2-40B4-BE49-F238E27FC236}">
                <a16:creationId xmlns:a16="http://schemas.microsoft.com/office/drawing/2014/main" id="{D756A8BF-1248-4DAC-BE28-2240B6DB3F79}"/>
              </a:ext>
            </a:extLst>
          </p:cNvPr>
          <p:cNvSpPr/>
          <p:nvPr/>
        </p:nvSpPr>
        <p:spPr>
          <a:xfrm>
            <a:off x="4754893" y="2818740"/>
            <a:ext cx="1965062" cy="397801"/>
          </a:xfrm>
          <a:prstGeom prst="rect">
            <a:avLst/>
          </a:prstGeom>
        </p:spPr>
        <p:txBody>
          <a:bodyPr wrap="square">
            <a:spAutoFit/>
          </a:bodyPr>
          <a:lstStyle/>
          <a:p>
            <a:pPr defTabSz="504063" eaLnBrk="1" fontAlgn="auto" hangingPunct="1">
              <a:spcBef>
                <a:spcPts val="0"/>
              </a:spcBef>
              <a:spcAft>
                <a:spcPts val="0"/>
              </a:spcAft>
            </a:pPr>
            <a:r>
              <a:rPr kumimoji="0" lang="ja-JP" altLang="en-US" sz="1985" dirty="0">
                <a:solidFill>
                  <a:prstClr val="black"/>
                </a:solidFill>
                <a:latin typeface="HGS創英角ｺﾞｼｯｸUB" panose="020B0900000000000000" pitchFamily="50" charset="-128"/>
                <a:ea typeface="HGS創英角ｺﾞｼｯｸUB" panose="020B0900000000000000" pitchFamily="50" charset="-128"/>
              </a:rPr>
              <a:t>ができるよ！</a:t>
            </a:r>
            <a:endParaRPr kumimoji="0" lang="ja-JP" altLang="en-US" sz="1985" dirty="0">
              <a:solidFill>
                <a:prstClr val="black"/>
              </a:solidFill>
              <a:latin typeface="Calibri" panose="020F0502020204030204"/>
              <a:ea typeface="游ゴシック" panose="020B0400000000000000" pitchFamily="50" charset="-128"/>
            </a:endParaRPr>
          </a:p>
        </p:txBody>
      </p:sp>
      <p:sp>
        <p:nvSpPr>
          <p:cNvPr id="17" name="タイトル 1">
            <a:extLst>
              <a:ext uri="{FF2B5EF4-FFF2-40B4-BE49-F238E27FC236}">
                <a16:creationId xmlns:a16="http://schemas.microsoft.com/office/drawing/2014/main" id="{12263772-3C2E-4F73-A7E9-65CF48106FCE}"/>
              </a:ext>
            </a:extLst>
          </p:cNvPr>
          <p:cNvSpPr txBox="1">
            <a:spLocks/>
          </p:cNvSpPr>
          <p:nvPr/>
        </p:nvSpPr>
        <p:spPr>
          <a:xfrm>
            <a:off x="638495" y="281569"/>
            <a:ext cx="9416410" cy="559020"/>
          </a:xfrm>
          <a:prstGeom prst="rect">
            <a:avLst/>
          </a:prstGeom>
          <a:solidFill>
            <a:schemeClr val="accent1"/>
          </a:solidFill>
          <a:ln>
            <a:solidFill>
              <a:schemeClr val="accent1"/>
            </a:solidFill>
          </a:ln>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1008126" fontAlgn="auto">
              <a:spcAft>
                <a:spcPts val="0"/>
              </a:spcAft>
            </a:pPr>
            <a:r>
              <a:rPr lang="ja-JP" altLang="en-US" sz="3087" dirty="0">
                <a:solidFill>
                  <a:prstClr val="white"/>
                </a:solidFill>
                <a:latin typeface="ＤＨＰ平成ゴシックW5" panose="020B0500000000000000" pitchFamily="50" charset="-128"/>
                <a:ea typeface="ＤＨＰ平成ゴシックW5" panose="020B0500000000000000" pitchFamily="50" charset="-128"/>
              </a:rPr>
              <a:t>●　</a:t>
            </a:r>
            <a:r>
              <a:rPr lang="ja-JP" altLang="en-US" sz="3087" b="1" dirty="0">
                <a:solidFill>
                  <a:prstClr val="white"/>
                </a:solidFill>
                <a:latin typeface="ＤＨＰ平成ゴシックW5" panose="020B0500000000000000" pitchFamily="50" charset="-128"/>
                <a:ea typeface="ＤＨＰ平成ゴシックW5" panose="020B0500000000000000" pitchFamily="50" charset="-128"/>
              </a:rPr>
              <a:t>文教福祉委員会</a:t>
            </a:r>
          </a:p>
        </p:txBody>
      </p:sp>
      <p:sp>
        <p:nvSpPr>
          <p:cNvPr id="3" name="スライド番号プレースホルダー 2">
            <a:extLst>
              <a:ext uri="{FF2B5EF4-FFF2-40B4-BE49-F238E27FC236}">
                <a16:creationId xmlns:a16="http://schemas.microsoft.com/office/drawing/2014/main" id="{4500AEC2-30F5-4ACE-8E68-0CEDD76E7DF3}"/>
              </a:ext>
            </a:extLst>
          </p:cNvPr>
          <p:cNvSpPr>
            <a:spLocks noGrp="1"/>
          </p:cNvSpPr>
          <p:nvPr>
            <p:ph type="sldNum" sz="quarter" idx="12"/>
          </p:nvPr>
        </p:nvSpPr>
        <p:spPr/>
        <p:txBody>
          <a:bodyPr/>
          <a:lstStyle/>
          <a:p>
            <a:fld id="{0B24C470-7DFA-4C7F-A5CB-DBC8F59413CB}" type="slidenum">
              <a:rPr kumimoji="1" lang="ja-JP" altLang="en-US" smtClean="0"/>
              <a:t>24</a:t>
            </a:fld>
            <a:endParaRPr kumimoji="1" lang="ja-JP" altLang="en-US"/>
          </a:p>
        </p:txBody>
      </p:sp>
    </p:spTree>
    <p:extLst>
      <p:ext uri="{BB962C8B-B14F-4D97-AF65-F5344CB8AC3E}">
        <p14:creationId xmlns:p14="http://schemas.microsoft.com/office/powerpoint/2010/main" val="2313202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タイトル 1">
            <a:extLst>
              <a:ext uri="{FF2B5EF4-FFF2-40B4-BE49-F238E27FC236}">
                <a16:creationId xmlns:a16="http://schemas.microsoft.com/office/drawing/2014/main" id="{29DC916D-5422-471C-8B02-AD235BC75618}"/>
              </a:ext>
            </a:extLst>
          </p:cNvPr>
          <p:cNvSpPr>
            <a:spLocks noGrp="1"/>
          </p:cNvSpPr>
          <p:nvPr>
            <p:ph type="title"/>
          </p:nvPr>
        </p:nvSpPr>
        <p:spPr>
          <a:xfrm>
            <a:off x="738188" y="508000"/>
            <a:ext cx="9217025" cy="720725"/>
          </a:xfrm>
        </p:spPr>
        <p:txBody>
          <a:bodyPr/>
          <a:lstStyle/>
          <a:p>
            <a:pPr algn="l" eaLnBrk="1" hangingPunct="1"/>
            <a:r>
              <a:rPr lang="ja-JP" altLang="en-US" sz="4000" b="1">
                <a:solidFill>
                  <a:schemeClr val="bg1"/>
                </a:solidFill>
                <a:latin typeface="ＭＳ Ｐゴシック" panose="020B0600070205080204" pitchFamily="50" charset="-128"/>
              </a:rPr>
              <a:t>●　</a:t>
            </a:r>
            <a:r>
              <a:rPr lang="ja-JP" altLang="en-US" sz="4000" b="1">
                <a:solidFill>
                  <a:schemeClr val="bg1"/>
                </a:solidFill>
                <a:latin typeface="HGP創英角ｺﾞｼｯｸUB" panose="020B0900000000000000" pitchFamily="50" charset="-128"/>
                <a:ea typeface="HGP創英角ｺﾞｼｯｸUB" panose="020B0900000000000000" pitchFamily="50" charset="-128"/>
              </a:rPr>
              <a:t>環境生活委員会</a:t>
            </a:r>
          </a:p>
        </p:txBody>
      </p:sp>
      <p:sp>
        <p:nvSpPr>
          <p:cNvPr id="2" name="スライド番号プレースホルダー 1">
            <a:extLst>
              <a:ext uri="{FF2B5EF4-FFF2-40B4-BE49-F238E27FC236}">
                <a16:creationId xmlns:a16="http://schemas.microsoft.com/office/drawing/2014/main" id="{244C175E-DAC7-4955-8B66-EB487B3CA238}"/>
              </a:ext>
            </a:extLst>
          </p:cNvPr>
          <p:cNvSpPr>
            <a:spLocks noGrp="1"/>
          </p:cNvSpPr>
          <p:nvPr>
            <p:ph type="sldNum" sz="quarter" idx="12"/>
          </p:nvPr>
        </p:nvSpPr>
        <p:spPr>
          <a:xfrm>
            <a:off x="7747000" y="7123113"/>
            <a:ext cx="2495550" cy="401637"/>
          </a:xfrm>
        </p:spPr>
        <p:txBody>
          <a:bodyPr/>
          <a:lstStyle/>
          <a:p>
            <a:pPr marL="0" marR="0" lvl="0" indent="0" algn="r" defTabSz="1043056" rtl="0" eaLnBrk="1" fontAlgn="auto" latinLnBrk="0" hangingPunct="1">
              <a:lnSpc>
                <a:spcPct val="100000"/>
              </a:lnSpc>
              <a:spcBef>
                <a:spcPts val="0"/>
              </a:spcBef>
              <a:spcAft>
                <a:spcPts val="0"/>
              </a:spcAft>
              <a:buClrTx/>
              <a:buSzTx/>
              <a:buFontTx/>
              <a:buNone/>
              <a:tabLst/>
              <a:defRPr/>
            </a:pPr>
            <a:fld id="{18B030AF-CBCB-4C36-9D35-5A56BB9983A8}" type="slidenum">
              <a:rPr kumimoji="1" lang="ja-JP" altLang="en-US" sz="20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1043056" rtl="0" eaLnBrk="1" fontAlgn="auto" latinLnBrk="0" hangingPunct="1">
                <a:lnSpc>
                  <a:spcPct val="100000"/>
                </a:lnSpc>
                <a:spcBef>
                  <a:spcPts val="0"/>
                </a:spcBef>
                <a:spcAft>
                  <a:spcPts val="0"/>
                </a:spcAft>
                <a:buClrTx/>
                <a:buSzTx/>
                <a:buFontTx/>
                <a:buNone/>
                <a:tabLst/>
                <a:defRPr/>
              </a:pPr>
              <a:t>25</a:t>
            </a:fld>
            <a:endParaRPr kumimoji="1" lang="ja-JP" altLang="en-US" sz="20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cxnSp>
        <p:nvCxnSpPr>
          <p:cNvPr id="10" name="直線コネクタ 9">
            <a:extLst>
              <a:ext uri="{FF2B5EF4-FFF2-40B4-BE49-F238E27FC236}">
                <a16:creationId xmlns:a16="http://schemas.microsoft.com/office/drawing/2014/main" id="{A05F311F-FF66-4CCD-9526-E71302CE5180}"/>
              </a:ext>
            </a:extLst>
          </p:cNvPr>
          <p:cNvCxnSpPr/>
          <p:nvPr/>
        </p:nvCxnSpPr>
        <p:spPr>
          <a:xfrm flipV="1">
            <a:off x="233363" y="7092950"/>
            <a:ext cx="10226675" cy="14288"/>
          </a:xfrm>
          <a:prstGeom prst="line">
            <a:avLst/>
          </a:prstGeom>
        </p:spPr>
        <p:style>
          <a:lnRef idx="1">
            <a:schemeClr val="accent1"/>
          </a:lnRef>
          <a:fillRef idx="0">
            <a:schemeClr val="accent1"/>
          </a:fillRef>
          <a:effectRef idx="0">
            <a:schemeClr val="accent1"/>
          </a:effectRef>
          <a:fontRef idx="minor">
            <a:schemeClr val="tx1"/>
          </a:fontRef>
        </p:style>
      </p:cxnSp>
      <p:sp>
        <p:nvSpPr>
          <p:cNvPr id="7173" name="テキスト ボックス 14">
            <a:extLst>
              <a:ext uri="{FF2B5EF4-FFF2-40B4-BE49-F238E27FC236}">
                <a16:creationId xmlns:a16="http://schemas.microsoft.com/office/drawing/2014/main" id="{019BC778-4999-4DD4-B9D4-BB943E6FD256}"/>
              </a:ext>
            </a:extLst>
          </p:cNvPr>
          <p:cNvSpPr txBox="1">
            <a:spLocks noChangeArrowheads="1"/>
          </p:cNvSpPr>
          <p:nvPr/>
        </p:nvSpPr>
        <p:spPr bwMode="auto">
          <a:xfrm>
            <a:off x="593725" y="1376363"/>
            <a:ext cx="2736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1042988"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★所管部署紹介</a:t>
            </a:r>
            <a:r>
              <a:rPr kumimoji="1" lang="ja-JP" altLang="en-US" sz="28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rPr>
              <a:t>　　</a:t>
            </a:r>
            <a:endParaRPr kumimoji="1" lang="en-US" altLang="ja-JP" sz="28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endParaRPr>
          </a:p>
        </p:txBody>
      </p:sp>
      <p:sp>
        <p:nvSpPr>
          <p:cNvPr id="7174" name="テキスト ボックス 15">
            <a:extLst>
              <a:ext uri="{FF2B5EF4-FFF2-40B4-BE49-F238E27FC236}">
                <a16:creationId xmlns:a16="http://schemas.microsoft.com/office/drawing/2014/main" id="{884274E1-6A40-4160-8060-37EEA18EE2AA}"/>
              </a:ext>
            </a:extLst>
          </p:cNvPr>
          <p:cNvSpPr txBox="1">
            <a:spLocks noChangeArrowheads="1"/>
          </p:cNvSpPr>
          <p:nvPr/>
        </p:nvSpPr>
        <p:spPr bwMode="auto">
          <a:xfrm>
            <a:off x="504825" y="5076825"/>
            <a:ext cx="9683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1042988"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○都市整備部</a:t>
            </a:r>
            <a:endParaRPr kumimoji="1" lang="en-US" altLang="ja-JP" sz="3200" b="1" i="0" u="none" strike="noStrike" kern="1200" cap="none" spc="0" normalizeH="0" baseline="0" noProof="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1042988"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・都市計画課・道路整備課・下水道課・都市施設課</a:t>
            </a:r>
          </a:p>
        </p:txBody>
      </p:sp>
      <p:sp>
        <p:nvSpPr>
          <p:cNvPr id="7175" name="テキスト ボックス 6">
            <a:extLst>
              <a:ext uri="{FF2B5EF4-FFF2-40B4-BE49-F238E27FC236}">
                <a16:creationId xmlns:a16="http://schemas.microsoft.com/office/drawing/2014/main" id="{EF468AF3-D3BF-4817-8419-000156BAEDAA}"/>
              </a:ext>
            </a:extLst>
          </p:cNvPr>
          <p:cNvSpPr txBox="1">
            <a:spLocks noChangeArrowheads="1"/>
          </p:cNvSpPr>
          <p:nvPr/>
        </p:nvSpPr>
        <p:spPr bwMode="auto">
          <a:xfrm>
            <a:off x="2681288" y="7092950"/>
            <a:ext cx="53292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100">
                <a:solidFill>
                  <a:schemeClr val="tx1"/>
                </a:solidFill>
                <a:latin typeface="Calibri" panose="020F0502020204030204" pitchFamily="34" charset="0"/>
                <a:ea typeface="ＭＳ Ｐゴシック" panose="020B0600070205080204" pitchFamily="50" charset="-128"/>
              </a:defRPr>
            </a:lvl1pPr>
            <a:lvl2pPr marL="742950" indent="-285750">
              <a:defRPr kumimoji="1" sz="2100">
                <a:solidFill>
                  <a:schemeClr val="tx1"/>
                </a:solidFill>
                <a:latin typeface="Calibri" panose="020F0502020204030204" pitchFamily="34" charset="0"/>
                <a:ea typeface="ＭＳ Ｐゴシック" panose="020B0600070205080204" pitchFamily="50" charset="-128"/>
              </a:defRPr>
            </a:lvl2pPr>
            <a:lvl3pPr marL="1143000" indent="-228600">
              <a:defRPr kumimoji="1" sz="2100">
                <a:solidFill>
                  <a:schemeClr val="tx1"/>
                </a:solidFill>
                <a:latin typeface="Calibri" panose="020F0502020204030204" pitchFamily="34" charset="0"/>
                <a:ea typeface="ＭＳ Ｐゴシック" panose="020B0600070205080204" pitchFamily="50" charset="-128"/>
              </a:defRPr>
            </a:lvl3pPr>
            <a:lvl4pPr marL="1600200" indent="-228600">
              <a:defRPr kumimoji="1" sz="2100">
                <a:solidFill>
                  <a:schemeClr val="tx1"/>
                </a:solidFill>
                <a:latin typeface="Calibri" panose="020F0502020204030204" pitchFamily="34" charset="0"/>
                <a:ea typeface="ＭＳ Ｐゴシック" panose="020B0600070205080204" pitchFamily="50" charset="-128"/>
              </a:defRPr>
            </a:lvl4pPr>
            <a:lvl5pPr marL="2057400" indent="-228600">
              <a:defRPr kumimoji="1" sz="2100">
                <a:solidFill>
                  <a:schemeClr val="tx1"/>
                </a:solidFill>
                <a:latin typeface="Calibri" panose="020F0502020204030204" pitchFamily="34" charset="0"/>
                <a:ea typeface="ＭＳ Ｐゴシック" panose="020B0600070205080204" pitchFamily="50" charset="-128"/>
              </a:defRPr>
            </a:lvl5pPr>
            <a:lvl6pPr marL="25146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6pPr>
            <a:lvl7pPr marL="29718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7pPr>
            <a:lvl8pPr marL="34290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8pPr>
            <a:lvl9pPr marL="38862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9pPr>
          </a:lstStyle>
          <a:p>
            <a:pPr marL="0" marR="0" lvl="0" indent="0" algn="ctr" defTabSz="1042988" rtl="0" eaLnBrk="1" fontAlgn="base" latinLnBrk="0" hangingPunct="1">
              <a:lnSpc>
                <a:spcPct val="100000"/>
              </a:lnSpc>
              <a:spcBef>
                <a:spcPct val="0"/>
              </a:spcBef>
              <a:spcAft>
                <a:spcPct val="0"/>
              </a:spcAft>
              <a:buClrTx/>
              <a:buSzTx/>
              <a:buFontTx/>
              <a:buNone/>
              <a:tabLst/>
              <a:defRPr/>
            </a:pPr>
            <a:r>
              <a:rPr kumimoji="1" lang="ja-JP" altLang="en-US" sz="21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龍ケ崎市議会報告会＆意見交換会</a:t>
            </a:r>
          </a:p>
        </p:txBody>
      </p:sp>
      <p:sp>
        <p:nvSpPr>
          <p:cNvPr id="7176" name="テキスト ボックス 15">
            <a:extLst>
              <a:ext uri="{FF2B5EF4-FFF2-40B4-BE49-F238E27FC236}">
                <a16:creationId xmlns:a16="http://schemas.microsoft.com/office/drawing/2014/main" id="{88704491-272C-4259-AFF1-C10003269918}"/>
              </a:ext>
            </a:extLst>
          </p:cNvPr>
          <p:cNvSpPr txBox="1">
            <a:spLocks noChangeArrowheads="1"/>
          </p:cNvSpPr>
          <p:nvPr/>
        </p:nvSpPr>
        <p:spPr bwMode="auto">
          <a:xfrm>
            <a:off x="522288" y="3630613"/>
            <a:ext cx="968375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1042988"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○産業経済部</a:t>
            </a:r>
            <a:endParaRPr kumimoji="1" lang="en-US" altLang="ja-JP" sz="3200" b="1" i="0" u="none" strike="noStrike" kern="1200" cap="none" spc="0" normalizeH="0" baseline="0" noProof="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1042988"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・商工観光課・農業政策課・環境対策課・企業立地推進課</a:t>
            </a:r>
            <a:endParaRPr kumimoji="1" lang="en-US" altLang="ja-JP"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7177" name="テキスト ボックス 15">
            <a:extLst>
              <a:ext uri="{FF2B5EF4-FFF2-40B4-BE49-F238E27FC236}">
                <a16:creationId xmlns:a16="http://schemas.microsoft.com/office/drawing/2014/main" id="{BE75F24C-9747-4899-A120-3A419BDFEE5D}"/>
              </a:ext>
            </a:extLst>
          </p:cNvPr>
          <p:cNvSpPr txBox="1">
            <a:spLocks noChangeArrowheads="1"/>
          </p:cNvSpPr>
          <p:nvPr/>
        </p:nvSpPr>
        <p:spPr bwMode="auto">
          <a:xfrm>
            <a:off x="522288" y="2268538"/>
            <a:ext cx="9683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1042988"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○市民生活部</a:t>
            </a:r>
            <a:endParaRPr kumimoji="1" lang="en-US" altLang="ja-JP" sz="3200" b="1" i="0" u="none" strike="noStrike" kern="1200" cap="none" spc="0" normalizeH="0" baseline="0" noProof="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1042988"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・市民窓口課・税務課・納税課・コミュニティ推進課・交通防犯課</a:t>
            </a:r>
          </a:p>
        </p:txBody>
      </p:sp>
    </p:spTree>
  </p:cSld>
  <p:clrMapOvr>
    <a:masterClrMapping/>
  </p:clrMapOvr>
  <p:transition spd="slow">
    <p:wheel spokes="1"/>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タイトル 1">
            <a:extLst>
              <a:ext uri="{FF2B5EF4-FFF2-40B4-BE49-F238E27FC236}">
                <a16:creationId xmlns:a16="http://schemas.microsoft.com/office/drawing/2014/main" id="{6F389EB5-B1A5-4EEA-8868-395642289284}"/>
              </a:ext>
            </a:extLst>
          </p:cNvPr>
          <p:cNvSpPr>
            <a:spLocks noGrp="1"/>
          </p:cNvSpPr>
          <p:nvPr>
            <p:ph type="title"/>
          </p:nvPr>
        </p:nvSpPr>
        <p:spPr>
          <a:xfrm>
            <a:off x="738188" y="508000"/>
            <a:ext cx="9217025" cy="720725"/>
          </a:xfrm>
        </p:spPr>
        <p:txBody>
          <a:bodyPr/>
          <a:lstStyle/>
          <a:p>
            <a:pPr algn="l" eaLnBrk="1" hangingPunct="1"/>
            <a:r>
              <a:rPr lang="ja-JP" altLang="en-US" sz="4000" b="1">
                <a:solidFill>
                  <a:schemeClr val="bg1"/>
                </a:solidFill>
                <a:latin typeface="ＭＳ Ｐゴシック" panose="020B0600070205080204" pitchFamily="50" charset="-128"/>
              </a:rPr>
              <a:t>●　</a:t>
            </a:r>
            <a:r>
              <a:rPr lang="ja-JP" altLang="en-US" sz="4000" b="1">
                <a:solidFill>
                  <a:schemeClr val="bg1"/>
                </a:solidFill>
                <a:latin typeface="HGP創英角ｺﾞｼｯｸUB" panose="020B0900000000000000" pitchFamily="50" charset="-128"/>
                <a:ea typeface="HGP創英角ｺﾞｼｯｸUB" panose="020B0900000000000000" pitchFamily="50" charset="-128"/>
              </a:rPr>
              <a:t>環境生活委員会</a:t>
            </a:r>
          </a:p>
        </p:txBody>
      </p:sp>
      <p:sp>
        <p:nvSpPr>
          <p:cNvPr id="2" name="スライド番号プレースホルダー 1">
            <a:extLst>
              <a:ext uri="{FF2B5EF4-FFF2-40B4-BE49-F238E27FC236}">
                <a16:creationId xmlns:a16="http://schemas.microsoft.com/office/drawing/2014/main" id="{DB7B336A-8A9A-4DB3-80E8-064CC5B2858C}"/>
              </a:ext>
            </a:extLst>
          </p:cNvPr>
          <p:cNvSpPr>
            <a:spLocks noGrp="1"/>
          </p:cNvSpPr>
          <p:nvPr>
            <p:ph type="sldNum" sz="quarter" idx="12"/>
          </p:nvPr>
        </p:nvSpPr>
        <p:spPr>
          <a:xfrm>
            <a:off x="7747000" y="7123113"/>
            <a:ext cx="2495550" cy="401637"/>
          </a:xfrm>
        </p:spPr>
        <p:txBody>
          <a:bodyPr/>
          <a:lstStyle/>
          <a:p>
            <a:pPr marL="0" marR="0" lvl="0" indent="0" algn="r" defTabSz="1043056" rtl="0" eaLnBrk="1" fontAlgn="auto" latinLnBrk="0" hangingPunct="1">
              <a:lnSpc>
                <a:spcPct val="100000"/>
              </a:lnSpc>
              <a:spcBef>
                <a:spcPts val="0"/>
              </a:spcBef>
              <a:spcAft>
                <a:spcPts val="0"/>
              </a:spcAft>
              <a:buClrTx/>
              <a:buSzTx/>
              <a:buFontTx/>
              <a:buNone/>
              <a:tabLst/>
              <a:defRPr/>
            </a:pPr>
            <a:fld id="{26439E1B-4A8E-4440-9510-70401C3EA13F}" type="slidenum">
              <a:rPr kumimoji="1" lang="ja-JP" altLang="en-US" sz="20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1043056" rtl="0" eaLnBrk="1" fontAlgn="auto" latinLnBrk="0" hangingPunct="1">
                <a:lnSpc>
                  <a:spcPct val="100000"/>
                </a:lnSpc>
                <a:spcBef>
                  <a:spcPts val="0"/>
                </a:spcBef>
                <a:spcAft>
                  <a:spcPts val="0"/>
                </a:spcAft>
                <a:buClrTx/>
                <a:buSzTx/>
                <a:buFontTx/>
                <a:buNone/>
                <a:tabLst/>
                <a:defRPr/>
              </a:pPr>
              <a:t>26</a:t>
            </a:fld>
            <a:endParaRPr kumimoji="1" lang="ja-JP" altLang="en-US" sz="20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cxnSp>
        <p:nvCxnSpPr>
          <p:cNvPr id="10" name="直線コネクタ 9">
            <a:extLst>
              <a:ext uri="{FF2B5EF4-FFF2-40B4-BE49-F238E27FC236}">
                <a16:creationId xmlns:a16="http://schemas.microsoft.com/office/drawing/2014/main" id="{2B38CD42-C738-4298-B580-48CD4F98AC78}"/>
              </a:ext>
            </a:extLst>
          </p:cNvPr>
          <p:cNvCxnSpPr/>
          <p:nvPr/>
        </p:nvCxnSpPr>
        <p:spPr>
          <a:xfrm flipV="1">
            <a:off x="233363" y="7092950"/>
            <a:ext cx="10226675" cy="1428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2" name="表 11">
            <a:extLst>
              <a:ext uri="{FF2B5EF4-FFF2-40B4-BE49-F238E27FC236}">
                <a16:creationId xmlns:a16="http://schemas.microsoft.com/office/drawing/2014/main" id="{6B6420BF-0AD5-49A6-BD0A-B144958ED886}"/>
              </a:ext>
            </a:extLst>
          </p:cNvPr>
          <p:cNvGraphicFramePr>
            <a:graphicFrameLocks noGrp="1"/>
          </p:cNvGraphicFramePr>
          <p:nvPr>
            <p:extLst>
              <p:ext uri="{D42A27DB-BD31-4B8C-83A1-F6EECF244321}">
                <p14:modId xmlns:p14="http://schemas.microsoft.com/office/powerpoint/2010/main" val="1312318157"/>
              </p:ext>
            </p:extLst>
          </p:nvPr>
        </p:nvGraphicFramePr>
        <p:xfrm>
          <a:off x="341313" y="1430338"/>
          <a:ext cx="10010775" cy="5591218"/>
        </p:xfrm>
        <a:graphic>
          <a:graphicData uri="http://schemas.openxmlformats.org/drawingml/2006/table">
            <a:tbl>
              <a:tblPr firstRow="1" bandRow="1">
                <a:tableStyleId>{5940675A-B579-460E-94D1-54222C63F5DA}</a:tableStyleId>
              </a:tblPr>
              <a:tblGrid>
                <a:gridCol w="1596542">
                  <a:extLst>
                    <a:ext uri="{9D8B030D-6E8A-4147-A177-3AD203B41FA5}">
                      <a16:colId xmlns:a16="http://schemas.microsoft.com/office/drawing/2014/main" val="20000"/>
                    </a:ext>
                  </a:extLst>
                </a:gridCol>
                <a:gridCol w="6901813">
                  <a:extLst>
                    <a:ext uri="{9D8B030D-6E8A-4147-A177-3AD203B41FA5}">
                      <a16:colId xmlns:a16="http://schemas.microsoft.com/office/drawing/2014/main" val="20001"/>
                    </a:ext>
                  </a:extLst>
                </a:gridCol>
                <a:gridCol w="1512420">
                  <a:extLst>
                    <a:ext uri="{9D8B030D-6E8A-4147-A177-3AD203B41FA5}">
                      <a16:colId xmlns:a16="http://schemas.microsoft.com/office/drawing/2014/main" val="20002"/>
                    </a:ext>
                  </a:extLst>
                </a:gridCol>
              </a:tblGrid>
              <a:tr h="471418">
                <a:tc>
                  <a:txBody>
                    <a:bodyPr/>
                    <a:lstStyle/>
                    <a:p>
                      <a:pPr algn="ctr"/>
                      <a:r>
                        <a:rPr kumimoji="1" lang="ja-JP" altLang="en-US" sz="1800" b="1" dirty="0">
                          <a:latin typeface="HGP創英角ｺﾞｼｯｸUB" panose="020B0900000000000000" pitchFamily="50" charset="-128"/>
                          <a:ea typeface="HGP創英角ｺﾞｼｯｸUB" panose="020B0900000000000000" pitchFamily="50" charset="-128"/>
                        </a:rPr>
                        <a:t>議案番号</a:t>
                      </a:r>
                    </a:p>
                  </a:txBody>
                  <a:tcPr marL="91441" marR="91441" marT="45681" marB="45681" anchor="ctr">
                    <a:solidFill>
                      <a:schemeClr val="bg1"/>
                    </a:solidFill>
                  </a:tcPr>
                </a:tc>
                <a:tc>
                  <a:txBody>
                    <a:bodyPr/>
                    <a:lstStyle/>
                    <a:p>
                      <a:pPr algn="ctr"/>
                      <a:r>
                        <a:rPr kumimoji="1" lang="ja-JP" altLang="en-US" sz="1800" b="1" dirty="0">
                          <a:latin typeface="HGP創英角ｺﾞｼｯｸUB" panose="020B0900000000000000" pitchFamily="50" charset="-128"/>
                          <a:ea typeface="HGP創英角ｺﾞｼｯｸUB" panose="020B0900000000000000" pitchFamily="50" charset="-128"/>
                        </a:rPr>
                        <a:t>議　　　案　　　内　　　容</a:t>
                      </a:r>
                    </a:p>
                  </a:txBody>
                  <a:tcPr marL="91441" marR="91441" marT="45681" marB="45681" anchor="ctr">
                    <a:solidFill>
                      <a:schemeClr val="bg1"/>
                    </a:solidFill>
                  </a:tcPr>
                </a:tc>
                <a:tc>
                  <a:txBody>
                    <a:bodyPr/>
                    <a:lstStyle/>
                    <a:p>
                      <a:pPr algn="ctr"/>
                      <a:r>
                        <a:rPr kumimoji="1" lang="ja-JP" altLang="en-US" sz="1800" b="1" dirty="0">
                          <a:latin typeface="HGP創英角ｺﾞｼｯｸUB" panose="020B0900000000000000" pitchFamily="50" charset="-128"/>
                          <a:ea typeface="HGP創英角ｺﾞｼｯｸUB" panose="020B0900000000000000" pitchFamily="50" charset="-128"/>
                        </a:rPr>
                        <a:t>議決結果</a:t>
                      </a:r>
                    </a:p>
                  </a:txBody>
                  <a:tcPr marL="91441" marR="91441" marT="45681" marB="45681" anchor="ctr">
                    <a:solidFill>
                      <a:schemeClr val="bg1"/>
                    </a:solidFill>
                  </a:tcPr>
                </a:tc>
                <a:extLst>
                  <a:ext uri="{0D108BD9-81ED-4DB2-BD59-A6C34878D82A}">
                    <a16:rowId xmlns:a16="http://schemas.microsoft.com/office/drawing/2014/main" val="10000"/>
                  </a:ext>
                </a:extLst>
              </a:tr>
              <a:tr h="639961">
                <a:tc>
                  <a:txBody>
                    <a:bodyPr/>
                    <a:lstStyle/>
                    <a:p>
                      <a:r>
                        <a:rPr kumimoji="1" lang="ja-JP" altLang="en-US" sz="1800" dirty="0">
                          <a:latin typeface="HGP創英角ｺﾞｼｯｸUB" panose="020B0900000000000000" pitchFamily="50" charset="-128"/>
                          <a:ea typeface="HGP創英角ｺﾞｼｯｸUB" panose="020B0900000000000000" pitchFamily="50" charset="-128"/>
                        </a:rPr>
                        <a:t>議案第</a:t>
                      </a:r>
                      <a:r>
                        <a:rPr kumimoji="1" lang="en-US" altLang="ja-JP" sz="1800" dirty="0">
                          <a:latin typeface="HGP創英角ｺﾞｼｯｸUB" panose="020B0900000000000000" pitchFamily="50" charset="-128"/>
                          <a:ea typeface="HGP創英角ｺﾞｼｯｸUB" panose="020B0900000000000000" pitchFamily="50" charset="-128"/>
                        </a:rPr>
                        <a:t>4</a:t>
                      </a:r>
                      <a:r>
                        <a:rPr kumimoji="1" lang="ja-JP" altLang="en-US" sz="1800" dirty="0">
                          <a:latin typeface="HGP創英角ｺﾞｼｯｸUB" panose="020B0900000000000000" pitchFamily="50" charset="-128"/>
                          <a:ea typeface="HGP創英角ｺﾞｼｯｸUB" panose="020B0900000000000000" pitchFamily="50" charset="-128"/>
                        </a:rPr>
                        <a:t>号</a:t>
                      </a:r>
                    </a:p>
                  </a:txBody>
                  <a:tcPr marL="91441" marR="91441" marT="45663" marB="45663" anchor="ctr">
                    <a:solidFill>
                      <a:schemeClr val="bg1"/>
                    </a:solidFill>
                  </a:tcPr>
                </a:tc>
                <a:tc>
                  <a: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kumimoji="1" lang="ja-JP" altLang="en-US" sz="1800" dirty="0">
                          <a:latin typeface="HGP創英角ｺﾞｼｯｸUB" panose="020B0900000000000000" pitchFamily="50" charset="-128"/>
                          <a:ea typeface="HGP創英角ｺﾞｼｯｸUB" panose="020B0900000000000000" pitchFamily="50" charset="-128"/>
                        </a:rPr>
                        <a:t>龍ケ崎市市街地活力センターの設置及び管理に関する条例を廃止する条例について</a:t>
                      </a:r>
                    </a:p>
                  </a:txBody>
                  <a:tcPr marL="91441" marR="91441" marT="45663" marB="45663" anchor="ctr">
                    <a:solidFill>
                      <a:schemeClr val="bg1"/>
                    </a:solidFill>
                  </a:tcPr>
                </a:tc>
                <a:tc>
                  <a:txBody>
                    <a:bodyPr/>
                    <a:lstStyle/>
                    <a:p>
                      <a:pPr algn="ctr"/>
                      <a:r>
                        <a:rPr kumimoji="1" lang="ja-JP" altLang="en-US" sz="1800" dirty="0">
                          <a:latin typeface="HGP創英角ｺﾞｼｯｸUB" panose="020B0900000000000000" pitchFamily="50" charset="-128"/>
                          <a:ea typeface="HGP創英角ｺﾞｼｯｸUB" panose="020B0900000000000000" pitchFamily="50" charset="-128"/>
                        </a:rPr>
                        <a:t>賛成多数</a:t>
                      </a:r>
                      <a:endParaRPr kumimoji="1" lang="en-US" altLang="ja-JP" sz="1800" dirty="0">
                        <a:latin typeface="HGP創英角ｺﾞｼｯｸUB" panose="020B0900000000000000" pitchFamily="50" charset="-128"/>
                        <a:ea typeface="HGP創英角ｺﾞｼｯｸUB" panose="020B0900000000000000" pitchFamily="50" charset="-128"/>
                      </a:endParaRPr>
                    </a:p>
                    <a:p>
                      <a:pPr algn="ctr"/>
                      <a:r>
                        <a:rPr kumimoji="1" lang="ja-JP" altLang="en-US" sz="1800" dirty="0">
                          <a:latin typeface="HGP創英角ｺﾞｼｯｸUB" panose="020B0900000000000000" pitchFamily="50" charset="-128"/>
                          <a:ea typeface="HGP創英角ｺﾞｼｯｸUB" panose="020B0900000000000000" pitchFamily="50" charset="-128"/>
                        </a:rPr>
                        <a:t>可決</a:t>
                      </a:r>
                    </a:p>
                  </a:txBody>
                  <a:tcPr marL="91441" marR="91441" marT="45663" marB="45663" anchor="ctr">
                    <a:solidFill>
                      <a:schemeClr val="bg1"/>
                    </a:solidFill>
                  </a:tcPr>
                </a:tc>
                <a:extLst>
                  <a:ext uri="{0D108BD9-81ED-4DB2-BD59-A6C34878D82A}">
                    <a16:rowId xmlns:a16="http://schemas.microsoft.com/office/drawing/2014/main" val="10001"/>
                  </a:ext>
                </a:extLst>
              </a:tr>
              <a:tr h="639961">
                <a:tc>
                  <a:txBody>
                    <a:bodyPr/>
                    <a:lstStyle/>
                    <a:p>
                      <a:r>
                        <a:rPr kumimoji="1" lang="ja-JP" altLang="en-US" sz="1800" dirty="0">
                          <a:latin typeface="HGP創英角ｺﾞｼｯｸUB" panose="020B0900000000000000" pitchFamily="50" charset="-128"/>
                          <a:ea typeface="HGP創英角ｺﾞｼｯｸUB" panose="020B0900000000000000" pitchFamily="50" charset="-128"/>
                        </a:rPr>
                        <a:t>議案</a:t>
                      </a:r>
                      <a:endParaRPr kumimoji="1" lang="en-US" altLang="ja-JP" sz="1800" dirty="0">
                        <a:latin typeface="HGP創英角ｺﾞｼｯｸUB" panose="020B0900000000000000" pitchFamily="50" charset="-128"/>
                        <a:ea typeface="HGP創英角ｺﾞｼｯｸUB" panose="020B0900000000000000" pitchFamily="50" charset="-128"/>
                      </a:endParaRPr>
                    </a:p>
                    <a:p>
                      <a:r>
                        <a:rPr kumimoji="1" lang="ja-JP" altLang="en-US" sz="1800" dirty="0">
                          <a:latin typeface="HGP創英角ｺﾞｼｯｸUB" panose="020B0900000000000000" pitchFamily="50" charset="-128"/>
                          <a:ea typeface="HGP創英角ｺﾞｼｯｸUB" panose="020B0900000000000000" pitchFamily="50" charset="-128"/>
                        </a:rPr>
                        <a:t>第</a:t>
                      </a:r>
                      <a:r>
                        <a:rPr kumimoji="1" lang="en-US" altLang="ja-JP" sz="1800" dirty="0">
                          <a:latin typeface="HGP創英角ｺﾞｼｯｸUB" panose="020B0900000000000000" pitchFamily="50" charset="-128"/>
                          <a:ea typeface="HGP創英角ｺﾞｼｯｸUB" panose="020B0900000000000000" pitchFamily="50" charset="-128"/>
                        </a:rPr>
                        <a:t>5</a:t>
                      </a:r>
                      <a:r>
                        <a:rPr kumimoji="1" lang="ja-JP" altLang="en-US" sz="1800" dirty="0">
                          <a:latin typeface="HGP創英角ｺﾞｼｯｸUB" panose="020B0900000000000000" pitchFamily="50" charset="-128"/>
                          <a:ea typeface="HGP創英角ｺﾞｼｯｸUB" panose="020B0900000000000000" pitchFamily="50" charset="-128"/>
                        </a:rPr>
                        <a:t>号、第</a:t>
                      </a:r>
                      <a:r>
                        <a:rPr kumimoji="1" lang="en-US" altLang="ja-JP" sz="1800" dirty="0">
                          <a:latin typeface="HGP創英角ｺﾞｼｯｸUB" panose="020B0900000000000000" pitchFamily="50" charset="-128"/>
                          <a:ea typeface="HGP創英角ｺﾞｼｯｸUB" panose="020B0900000000000000" pitchFamily="50" charset="-128"/>
                        </a:rPr>
                        <a:t>6</a:t>
                      </a:r>
                      <a:r>
                        <a:rPr kumimoji="1" lang="ja-JP" altLang="en-US" sz="1800" dirty="0">
                          <a:latin typeface="HGP創英角ｺﾞｼｯｸUB" panose="020B0900000000000000" pitchFamily="50" charset="-128"/>
                          <a:ea typeface="HGP創英角ｺﾞｼｯｸUB" panose="020B0900000000000000" pitchFamily="50" charset="-128"/>
                        </a:rPr>
                        <a:t>号</a:t>
                      </a:r>
                    </a:p>
                  </a:txBody>
                  <a:tcPr marL="91441" marR="91441" marT="45663" marB="45663" anchor="ctr">
                    <a:solidFill>
                      <a:schemeClr val="bg1"/>
                    </a:solidFill>
                  </a:tcPr>
                </a:tc>
                <a:tc>
                  <a: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kumimoji="1" lang="ja-JP" altLang="en-US" sz="1800" dirty="0">
                          <a:latin typeface="HGP創英角ｺﾞｼｯｸUB" panose="020B0900000000000000" pitchFamily="50" charset="-128"/>
                          <a:ea typeface="HGP創英角ｺﾞｼｯｸUB" panose="020B0900000000000000" pitchFamily="50" charset="-128"/>
                        </a:rPr>
                        <a:t>工事請負契約について</a:t>
                      </a:r>
                      <a:endParaRPr kumimoji="1" lang="en-US" altLang="ja-JP" sz="1800" dirty="0">
                        <a:latin typeface="HGP創英角ｺﾞｼｯｸUB" panose="020B0900000000000000" pitchFamily="50" charset="-128"/>
                        <a:ea typeface="HGP創英角ｺﾞｼｯｸUB" panose="020B0900000000000000" pitchFamily="50" charset="-128"/>
                      </a:endParaRPr>
                    </a:p>
                    <a:p>
                      <a:pPr marL="0" marR="0" lvl="0" indent="0" algn="l" defTabSz="1043056" rtl="0" eaLnBrk="1" fontAlgn="auto" latinLnBrk="0" hangingPunct="1">
                        <a:lnSpc>
                          <a:spcPct val="100000"/>
                        </a:lnSpc>
                        <a:spcBef>
                          <a:spcPts val="0"/>
                        </a:spcBef>
                        <a:spcAft>
                          <a:spcPts val="0"/>
                        </a:spcAft>
                        <a:buClrTx/>
                        <a:buSzTx/>
                        <a:buFontTx/>
                        <a:buNone/>
                        <a:tabLst/>
                        <a:defRPr/>
                      </a:pPr>
                      <a:r>
                        <a:rPr kumimoji="1" lang="ja-JP" altLang="en-US" sz="1800" dirty="0">
                          <a:latin typeface="HGP創英角ｺﾞｼｯｸUB" panose="020B0900000000000000" pitchFamily="50" charset="-128"/>
                          <a:ea typeface="HGP創英角ｺﾞｼｯｸUB" panose="020B0900000000000000" pitchFamily="50" charset="-128"/>
                        </a:rPr>
                        <a:t>（</a:t>
                      </a:r>
                      <a:r>
                        <a:rPr kumimoji="1" lang="en-US" altLang="ja-JP" sz="1800" dirty="0">
                          <a:latin typeface="HGP創英角ｺﾞｼｯｸUB" panose="020B0900000000000000" pitchFamily="50" charset="-128"/>
                          <a:ea typeface="HGP創英角ｺﾞｼｯｸUB" panose="020B0900000000000000" pitchFamily="50" charset="-128"/>
                        </a:rPr>
                        <a:t>30</a:t>
                      </a:r>
                      <a:r>
                        <a:rPr kumimoji="1" lang="ja-JP" altLang="en-US" sz="1800" dirty="0">
                          <a:latin typeface="HGP創英角ｺﾞｼｯｸUB" panose="020B0900000000000000" pitchFamily="50" charset="-128"/>
                          <a:ea typeface="HGP創英角ｺﾞｼｯｸUB" panose="020B0900000000000000" pitchFamily="50" charset="-128"/>
                        </a:rPr>
                        <a:t>国補佐貫排水ポンプ場改築工事（機械設備、電気設備））</a:t>
                      </a:r>
                    </a:p>
                  </a:txBody>
                  <a:tcPr marL="91441" marR="91441" marT="45663" marB="45663" anchor="ctr">
                    <a:solidFill>
                      <a:schemeClr val="bg1"/>
                    </a:solidFill>
                  </a:tcPr>
                </a:tc>
                <a:tc>
                  <a:txBody>
                    <a:bodyPr/>
                    <a:lstStyle/>
                    <a:p>
                      <a:pPr algn="ctr"/>
                      <a:r>
                        <a:rPr kumimoji="1" lang="ja-JP" altLang="en-US" sz="1800" dirty="0">
                          <a:latin typeface="HGP創英角ｺﾞｼｯｸUB" panose="020B0900000000000000" pitchFamily="50" charset="-128"/>
                          <a:ea typeface="HGP創英角ｺﾞｼｯｸUB" panose="020B0900000000000000" pitchFamily="50" charset="-128"/>
                        </a:rPr>
                        <a:t>全会一致</a:t>
                      </a:r>
                      <a:endParaRPr kumimoji="1" lang="en-US" altLang="ja-JP" sz="1800" dirty="0">
                        <a:latin typeface="HGP創英角ｺﾞｼｯｸUB" panose="020B0900000000000000" pitchFamily="50" charset="-128"/>
                        <a:ea typeface="HGP創英角ｺﾞｼｯｸUB" panose="020B0900000000000000" pitchFamily="50" charset="-128"/>
                      </a:endParaRPr>
                    </a:p>
                    <a:p>
                      <a:pPr algn="ctr"/>
                      <a:r>
                        <a:rPr kumimoji="1" lang="ja-JP" altLang="en-US" sz="1800" dirty="0">
                          <a:latin typeface="HGP創英角ｺﾞｼｯｸUB" panose="020B0900000000000000" pitchFamily="50" charset="-128"/>
                          <a:ea typeface="HGP創英角ｺﾞｼｯｸUB" panose="020B0900000000000000" pitchFamily="50" charset="-128"/>
                        </a:rPr>
                        <a:t>可決</a:t>
                      </a:r>
                    </a:p>
                  </a:txBody>
                  <a:tcPr marL="91441" marR="91441" marT="45663" marB="45663" anchor="ctr">
                    <a:solidFill>
                      <a:schemeClr val="bg1"/>
                    </a:solidFill>
                  </a:tcPr>
                </a:tc>
                <a:extLst>
                  <a:ext uri="{0D108BD9-81ED-4DB2-BD59-A6C34878D82A}">
                    <a16:rowId xmlns:a16="http://schemas.microsoft.com/office/drawing/2014/main" val="10002"/>
                  </a:ext>
                </a:extLst>
              </a:tr>
              <a:tr h="639961">
                <a:tc>
                  <a:txBody>
                    <a:bodyPr/>
                    <a:lstStyle/>
                    <a:p>
                      <a:r>
                        <a:rPr kumimoji="1" lang="ja-JP" altLang="en-US" sz="1800" dirty="0">
                          <a:latin typeface="HGP創英角ｺﾞｼｯｸUB" panose="020B0900000000000000" pitchFamily="50" charset="-128"/>
                          <a:ea typeface="HGP創英角ｺﾞｼｯｸUB" panose="020B0900000000000000" pitchFamily="50" charset="-128"/>
                        </a:rPr>
                        <a:t>議案第</a:t>
                      </a:r>
                      <a:r>
                        <a:rPr kumimoji="1" lang="en-US" altLang="ja-JP" sz="1800" dirty="0">
                          <a:latin typeface="HGP創英角ｺﾞｼｯｸUB" panose="020B0900000000000000" pitchFamily="50" charset="-128"/>
                          <a:ea typeface="HGP創英角ｺﾞｼｯｸUB" panose="020B0900000000000000" pitchFamily="50" charset="-128"/>
                        </a:rPr>
                        <a:t>16</a:t>
                      </a:r>
                      <a:r>
                        <a:rPr kumimoji="1" lang="ja-JP" altLang="en-US" sz="1800" dirty="0">
                          <a:latin typeface="HGP創英角ｺﾞｼｯｸUB" panose="020B0900000000000000" pitchFamily="50" charset="-128"/>
                          <a:ea typeface="HGP創英角ｺﾞｼｯｸUB" panose="020B0900000000000000" pitchFamily="50" charset="-128"/>
                        </a:rPr>
                        <a:t>号</a:t>
                      </a:r>
                    </a:p>
                  </a:txBody>
                  <a:tcPr marL="91441" marR="91441" marT="45663" marB="45663" anchor="ctr">
                    <a:solidFill>
                      <a:schemeClr val="bg1"/>
                    </a:solidFill>
                  </a:tcPr>
                </a:tc>
                <a:tc>
                  <a: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kumimoji="1" lang="ja-JP" altLang="en-US" sz="1800" dirty="0">
                          <a:latin typeface="HGP創英角ｺﾞｼｯｸUB" panose="020B0900000000000000" pitchFamily="50" charset="-128"/>
                          <a:ea typeface="HGP創英角ｺﾞｼｯｸUB" panose="020B0900000000000000" pitchFamily="50" charset="-128"/>
                        </a:rPr>
                        <a:t>平成</a:t>
                      </a:r>
                      <a:r>
                        <a:rPr kumimoji="1" lang="en-US" altLang="ja-JP" sz="1800" dirty="0">
                          <a:latin typeface="HGP創英角ｺﾞｼｯｸUB" panose="020B0900000000000000" pitchFamily="50" charset="-128"/>
                          <a:ea typeface="HGP創英角ｺﾞｼｯｸUB" panose="020B0900000000000000" pitchFamily="50" charset="-128"/>
                        </a:rPr>
                        <a:t>30</a:t>
                      </a:r>
                      <a:r>
                        <a:rPr kumimoji="1" lang="ja-JP" altLang="en-US" sz="1800" dirty="0">
                          <a:latin typeface="HGP創英角ｺﾞｼｯｸUB" panose="020B0900000000000000" pitchFamily="50" charset="-128"/>
                          <a:ea typeface="HGP創英角ｺﾞｼｯｸUB" panose="020B0900000000000000" pitchFamily="50" charset="-128"/>
                        </a:rPr>
                        <a:t>年度龍ケ崎市一般会計補正予算（第</a:t>
                      </a:r>
                      <a:r>
                        <a:rPr kumimoji="1" lang="en-US" altLang="ja-JP" sz="1800" dirty="0">
                          <a:latin typeface="HGP創英角ｺﾞｼｯｸUB" panose="020B0900000000000000" pitchFamily="50" charset="-128"/>
                          <a:ea typeface="HGP創英角ｺﾞｼｯｸUB" panose="020B0900000000000000" pitchFamily="50" charset="-128"/>
                        </a:rPr>
                        <a:t>2</a:t>
                      </a:r>
                      <a:r>
                        <a:rPr kumimoji="1" lang="ja-JP" altLang="en-US" sz="1800" dirty="0">
                          <a:latin typeface="HGP創英角ｺﾞｼｯｸUB" panose="020B0900000000000000" pitchFamily="50" charset="-128"/>
                          <a:ea typeface="HGP創英角ｺﾞｼｯｸUB" panose="020B0900000000000000" pitchFamily="50" charset="-128"/>
                        </a:rPr>
                        <a:t>号）</a:t>
                      </a:r>
                    </a:p>
                  </a:txBody>
                  <a:tcPr marL="91441" marR="91441" marT="45663" marB="45663" anchor="ctr">
                    <a:solidFill>
                      <a:schemeClr val="bg1"/>
                    </a:solidFill>
                  </a:tcPr>
                </a:tc>
                <a:tc>
                  <a:txBody>
                    <a:bodyPr/>
                    <a:lstStyle/>
                    <a:p>
                      <a:pPr algn="ctr"/>
                      <a:r>
                        <a:rPr kumimoji="1" lang="ja-JP" altLang="en-US" sz="1800" dirty="0">
                          <a:latin typeface="HGP創英角ｺﾞｼｯｸUB" panose="020B0900000000000000" pitchFamily="50" charset="-128"/>
                          <a:ea typeface="HGP創英角ｺﾞｼｯｸUB" panose="020B0900000000000000" pitchFamily="50" charset="-128"/>
                        </a:rPr>
                        <a:t>全会一致</a:t>
                      </a:r>
                    </a:p>
                    <a:p>
                      <a:pPr algn="ctr"/>
                      <a:r>
                        <a:rPr kumimoji="1" lang="ja-JP" altLang="en-US" sz="1800" dirty="0">
                          <a:latin typeface="HGP創英角ｺﾞｼｯｸUB" panose="020B0900000000000000" pitchFamily="50" charset="-128"/>
                          <a:ea typeface="HGP創英角ｺﾞｼｯｸUB" panose="020B0900000000000000" pitchFamily="50" charset="-128"/>
                        </a:rPr>
                        <a:t>可決</a:t>
                      </a:r>
                    </a:p>
                  </a:txBody>
                  <a:tcPr marL="91441" marR="91441" marT="45663" marB="45663" anchor="ctr">
                    <a:solidFill>
                      <a:schemeClr val="bg1"/>
                    </a:solidFill>
                  </a:tcPr>
                </a:tc>
                <a:extLst>
                  <a:ext uri="{0D108BD9-81ED-4DB2-BD59-A6C34878D82A}">
                    <a16:rowId xmlns:a16="http://schemas.microsoft.com/office/drawing/2014/main" val="10003"/>
                  </a:ext>
                </a:extLst>
              </a:tr>
              <a:tr h="639961">
                <a:tc>
                  <a:txBody>
                    <a:bodyPr/>
                    <a:lstStyle/>
                    <a:p>
                      <a:r>
                        <a:rPr kumimoji="1" lang="ja-JP" altLang="en-US" sz="1800" dirty="0">
                          <a:latin typeface="HGP創英角ｺﾞｼｯｸUB" panose="020B0900000000000000" pitchFamily="50" charset="-128"/>
                          <a:ea typeface="HGP創英角ｺﾞｼｯｸUB" panose="020B0900000000000000" pitchFamily="50" charset="-128"/>
                        </a:rPr>
                        <a:t>議案第</a:t>
                      </a:r>
                      <a:r>
                        <a:rPr kumimoji="1" lang="en-US" altLang="ja-JP" sz="1800" dirty="0">
                          <a:latin typeface="HGP創英角ｺﾞｼｯｸUB" panose="020B0900000000000000" pitchFamily="50" charset="-128"/>
                          <a:ea typeface="HGP創英角ｺﾞｼｯｸUB" panose="020B0900000000000000" pitchFamily="50" charset="-128"/>
                        </a:rPr>
                        <a:t>18</a:t>
                      </a:r>
                      <a:r>
                        <a:rPr kumimoji="1" lang="ja-JP" altLang="en-US" sz="1800" dirty="0">
                          <a:latin typeface="HGP創英角ｺﾞｼｯｸUB" panose="020B0900000000000000" pitchFamily="50" charset="-128"/>
                          <a:ea typeface="HGP創英角ｺﾞｼｯｸUB" panose="020B0900000000000000" pitchFamily="50" charset="-128"/>
                        </a:rPr>
                        <a:t>号</a:t>
                      </a:r>
                    </a:p>
                  </a:txBody>
                  <a:tcPr marL="91441" marR="91441" marT="45663" marB="45663" anchor="ctr">
                    <a:solidFill>
                      <a:schemeClr val="bg1"/>
                    </a:solidFill>
                  </a:tcPr>
                </a:tc>
                <a:tc>
                  <a: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kumimoji="1" lang="ja-JP" altLang="en-US" sz="1800" dirty="0">
                          <a:latin typeface="HGP創英角ｺﾞｼｯｸUB" panose="020B0900000000000000" pitchFamily="50" charset="-128"/>
                          <a:ea typeface="HGP創英角ｺﾞｼｯｸUB" panose="020B0900000000000000" pitchFamily="50" charset="-128"/>
                        </a:rPr>
                        <a:t>平成</a:t>
                      </a:r>
                      <a:r>
                        <a:rPr kumimoji="1" lang="en-US" altLang="ja-JP" sz="1800" dirty="0">
                          <a:latin typeface="HGP創英角ｺﾞｼｯｸUB" panose="020B0900000000000000" pitchFamily="50" charset="-128"/>
                          <a:ea typeface="HGP創英角ｺﾞｼｯｸUB" panose="020B0900000000000000" pitchFamily="50" charset="-128"/>
                        </a:rPr>
                        <a:t>30</a:t>
                      </a:r>
                      <a:r>
                        <a:rPr kumimoji="1" lang="ja-JP" altLang="en-US" sz="1800" dirty="0">
                          <a:latin typeface="HGP創英角ｺﾞｼｯｸUB" panose="020B0900000000000000" pitchFamily="50" charset="-128"/>
                          <a:ea typeface="HGP創英角ｺﾞｼｯｸUB" panose="020B0900000000000000" pitchFamily="50" charset="-128"/>
                        </a:rPr>
                        <a:t>年度龍ケ崎市公共下水道事業特別会計補正予算（第</a:t>
                      </a:r>
                      <a:r>
                        <a:rPr kumimoji="1" lang="en-US" altLang="ja-JP" sz="1800" dirty="0">
                          <a:latin typeface="HGP創英角ｺﾞｼｯｸUB" panose="020B0900000000000000" pitchFamily="50" charset="-128"/>
                          <a:ea typeface="HGP創英角ｺﾞｼｯｸUB" panose="020B0900000000000000" pitchFamily="50" charset="-128"/>
                        </a:rPr>
                        <a:t>2</a:t>
                      </a:r>
                      <a:r>
                        <a:rPr kumimoji="1" lang="ja-JP" altLang="en-US" sz="1800" dirty="0">
                          <a:latin typeface="HGP創英角ｺﾞｼｯｸUB" panose="020B0900000000000000" pitchFamily="50" charset="-128"/>
                          <a:ea typeface="HGP創英角ｺﾞｼｯｸUB" panose="020B0900000000000000" pitchFamily="50" charset="-128"/>
                        </a:rPr>
                        <a:t>号）</a:t>
                      </a:r>
                    </a:p>
                  </a:txBody>
                  <a:tcPr marL="91441" marR="91441" marT="45663" marB="45663" anchor="ctr">
                    <a:solidFill>
                      <a:schemeClr val="bg1"/>
                    </a:solidFill>
                  </a:tcPr>
                </a:tc>
                <a:tc>
                  <a:txBody>
                    <a:bodyPr/>
                    <a:lstStyle/>
                    <a:p>
                      <a:pPr algn="ctr"/>
                      <a:r>
                        <a:rPr kumimoji="1" lang="ja-JP" altLang="en-US" sz="1800" dirty="0">
                          <a:latin typeface="HGP創英角ｺﾞｼｯｸUB" panose="020B0900000000000000" pitchFamily="50" charset="-128"/>
                          <a:ea typeface="HGP創英角ｺﾞｼｯｸUB" panose="020B0900000000000000" pitchFamily="50" charset="-128"/>
                        </a:rPr>
                        <a:t>全会一致</a:t>
                      </a:r>
                      <a:endParaRPr kumimoji="1" lang="en-US" altLang="ja-JP" sz="1800" dirty="0">
                        <a:latin typeface="HGP創英角ｺﾞｼｯｸUB" panose="020B0900000000000000" pitchFamily="50" charset="-128"/>
                        <a:ea typeface="HGP創英角ｺﾞｼｯｸUB" panose="020B0900000000000000" pitchFamily="50" charset="-128"/>
                      </a:endParaRPr>
                    </a:p>
                    <a:p>
                      <a:pPr algn="ctr"/>
                      <a:r>
                        <a:rPr kumimoji="1" lang="ja-JP" altLang="en-US" sz="1800" dirty="0">
                          <a:latin typeface="HGP創英角ｺﾞｼｯｸUB" panose="020B0900000000000000" pitchFamily="50" charset="-128"/>
                          <a:ea typeface="HGP創英角ｺﾞｼｯｸUB" panose="020B0900000000000000" pitchFamily="50" charset="-128"/>
                        </a:rPr>
                        <a:t>可決</a:t>
                      </a:r>
                    </a:p>
                  </a:txBody>
                  <a:tcPr marL="91441" marR="91441" marT="45663" marB="45663" anchor="ctr">
                    <a:solidFill>
                      <a:schemeClr val="bg1"/>
                    </a:solidFill>
                  </a:tcPr>
                </a:tc>
                <a:extLst>
                  <a:ext uri="{0D108BD9-81ED-4DB2-BD59-A6C34878D82A}">
                    <a16:rowId xmlns:a16="http://schemas.microsoft.com/office/drawing/2014/main" val="10004"/>
                  </a:ext>
                </a:extLst>
              </a:tr>
              <a:tr h="639961">
                <a:tc>
                  <a:txBody>
                    <a:bodyPr/>
                    <a:lstStyle/>
                    <a:p>
                      <a:r>
                        <a:rPr kumimoji="1" lang="ja-JP" altLang="en-US" sz="1800" dirty="0">
                          <a:latin typeface="HGP創英角ｺﾞｼｯｸUB" panose="020B0900000000000000" pitchFamily="50" charset="-128"/>
                          <a:ea typeface="HGP創英角ｺﾞｼｯｸUB" panose="020B0900000000000000" pitchFamily="50" charset="-128"/>
                        </a:rPr>
                        <a:t>議案第</a:t>
                      </a:r>
                      <a:r>
                        <a:rPr kumimoji="1" lang="en-US" altLang="ja-JP" sz="1800" dirty="0">
                          <a:latin typeface="HGP創英角ｺﾞｼｯｸUB" panose="020B0900000000000000" pitchFamily="50" charset="-128"/>
                          <a:ea typeface="HGP創英角ｺﾞｼｯｸUB" panose="020B0900000000000000" pitchFamily="50" charset="-128"/>
                        </a:rPr>
                        <a:t>19</a:t>
                      </a:r>
                      <a:r>
                        <a:rPr kumimoji="1" lang="ja-JP" altLang="en-US" sz="1800" dirty="0">
                          <a:latin typeface="HGP創英角ｺﾞｼｯｸUB" panose="020B0900000000000000" pitchFamily="50" charset="-128"/>
                          <a:ea typeface="HGP創英角ｺﾞｼｯｸUB" panose="020B0900000000000000" pitchFamily="50" charset="-128"/>
                        </a:rPr>
                        <a:t>号</a:t>
                      </a:r>
                    </a:p>
                  </a:txBody>
                  <a:tcPr marL="91441" marR="91441" marT="45663" marB="45663" anchor="ctr">
                    <a:solidFill>
                      <a:schemeClr val="bg1"/>
                    </a:solidFill>
                  </a:tcPr>
                </a:tc>
                <a:tc>
                  <a: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kumimoji="1" lang="ja-JP" altLang="en-US" sz="1800" dirty="0">
                          <a:latin typeface="HGP創英角ｺﾞｼｯｸUB" panose="020B0900000000000000" pitchFamily="50" charset="-128"/>
                          <a:ea typeface="HGP創英角ｺﾞｼｯｸUB" panose="020B0900000000000000" pitchFamily="50" charset="-128"/>
                        </a:rPr>
                        <a:t>平成</a:t>
                      </a:r>
                      <a:r>
                        <a:rPr kumimoji="1" lang="en-US" altLang="ja-JP" sz="1800" dirty="0">
                          <a:latin typeface="HGP創英角ｺﾞｼｯｸUB" panose="020B0900000000000000" pitchFamily="50" charset="-128"/>
                          <a:ea typeface="HGP創英角ｺﾞｼｯｸUB" panose="020B0900000000000000" pitchFamily="50" charset="-128"/>
                        </a:rPr>
                        <a:t>30</a:t>
                      </a:r>
                      <a:r>
                        <a:rPr kumimoji="1" lang="ja-JP" altLang="en-US" sz="1800" dirty="0">
                          <a:latin typeface="HGP創英角ｺﾞｼｯｸUB" panose="020B0900000000000000" pitchFamily="50" charset="-128"/>
                          <a:ea typeface="HGP創英角ｺﾞｼｯｸUB" panose="020B0900000000000000" pitchFamily="50" charset="-128"/>
                        </a:rPr>
                        <a:t>年度龍ケ崎市農業集落排水事業特別会計補正予算（第</a:t>
                      </a:r>
                      <a:r>
                        <a:rPr kumimoji="1" lang="en-US" altLang="ja-JP" sz="1800" dirty="0">
                          <a:latin typeface="HGP創英角ｺﾞｼｯｸUB" panose="020B0900000000000000" pitchFamily="50" charset="-128"/>
                          <a:ea typeface="HGP創英角ｺﾞｼｯｸUB" panose="020B0900000000000000" pitchFamily="50" charset="-128"/>
                        </a:rPr>
                        <a:t>2</a:t>
                      </a:r>
                      <a:r>
                        <a:rPr kumimoji="1" lang="ja-JP" altLang="en-US" sz="1800" dirty="0">
                          <a:latin typeface="HGP創英角ｺﾞｼｯｸUB" panose="020B0900000000000000" pitchFamily="50" charset="-128"/>
                          <a:ea typeface="HGP創英角ｺﾞｼｯｸUB" panose="020B0900000000000000" pitchFamily="50" charset="-128"/>
                        </a:rPr>
                        <a:t>号）</a:t>
                      </a:r>
                    </a:p>
                  </a:txBody>
                  <a:tcPr marL="91441" marR="91441" marT="45663" marB="45663" anchor="ctr">
                    <a:solidFill>
                      <a:schemeClr val="bg1"/>
                    </a:solidFill>
                  </a:tcPr>
                </a:tc>
                <a:tc>
                  <a:txBody>
                    <a:bodyPr/>
                    <a:lstStyle/>
                    <a:p>
                      <a:pPr algn="ctr"/>
                      <a:r>
                        <a:rPr kumimoji="1" lang="ja-JP" altLang="en-US" sz="1800" dirty="0">
                          <a:latin typeface="HGP創英角ｺﾞｼｯｸUB" panose="020B0900000000000000" pitchFamily="50" charset="-128"/>
                          <a:ea typeface="HGP創英角ｺﾞｼｯｸUB" panose="020B0900000000000000" pitchFamily="50" charset="-128"/>
                        </a:rPr>
                        <a:t>全会一致</a:t>
                      </a:r>
                      <a:endParaRPr kumimoji="1" lang="en-US" altLang="ja-JP" sz="1800" dirty="0">
                        <a:latin typeface="HGP創英角ｺﾞｼｯｸUB" panose="020B0900000000000000" pitchFamily="50" charset="-128"/>
                        <a:ea typeface="HGP創英角ｺﾞｼｯｸUB" panose="020B0900000000000000" pitchFamily="50" charset="-128"/>
                      </a:endParaRPr>
                    </a:p>
                    <a:p>
                      <a:pPr algn="ctr"/>
                      <a:r>
                        <a:rPr kumimoji="1" lang="ja-JP" altLang="en-US" sz="1800" dirty="0">
                          <a:latin typeface="HGP創英角ｺﾞｼｯｸUB" panose="020B0900000000000000" pitchFamily="50" charset="-128"/>
                          <a:ea typeface="HGP創英角ｺﾞｼｯｸUB" panose="020B0900000000000000" pitchFamily="50" charset="-128"/>
                        </a:rPr>
                        <a:t>可決</a:t>
                      </a:r>
                      <a:endParaRPr kumimoji="1" lang="en-US" altLang="ja-JP" sz="1800" dirty="0">
                        <a:latin typeface="HGP創英角ｺﾞｼｯｸUB" panose="020B0900000000000000" pitchFamily="50" charset="-128"/>
                        <a:ea typeface="HGP創英角ｺﾞｼｯｸUB" panose="020B0900000000000000" pitchFamily="50" charset="-128"/>
                      </a:endParaRPr>
                    </a:p>
                  </a:txBody>
                  <a:tcPr marL="91441" marR="91441" marT="45663" marB="45663" anchor="ctr">
                    <a:solidFill>
                      <a:schemeClr val="bg1"/>
                    </a:solidFill>
                  </a:tcPr>
                </a:tc>
                <a:extLst>
                  <a:ext uri="{0D108BD9-81ED-4DB2-BD59-A6C34878D82A}">
                    <a16:rowId xmlns:a16="http://schemas.microsoft.com/office/drawing/2014/main" val="10005"/>
                  </a:ext>
                </a:extLst>
              </a:tr>
              <a:tr h="639961">
                <a:tc>
                  <a: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kumimoji="1" lang="ja-JP" altLang="en-US" sz="1800" dirty="0">
                          <a:latin typeface="HGP創英角ｺﾞｼｯｸUB" panose="020B0900000000000000" pitchFamily="50" charset="-128"/>
                          <a:ea typeface="HGP創英角ｺﾞｼｯｸUB" panose="020B0900000000000000" pitchFamily="50" charset="-128"/>
                        </a:rPr>
                        <a:t>議案第</a:t>
                      </a:r>
                      <a:r>
                        <a:rPr kumimoji="1" lang="en-US" altLang="ja-JP" sz="1800" dirty="0">
                          <a:latin typeface="HGP創英角ｺﾞｼｯｸUB" panose="020B0900000000000000" pitchFamily="50" charset="-128"/>
                          <a:ea typeface="HGP創英角ｺﾞｼｯｸUB" panose="020B0900000000000000" pitchFamily="50" charset="-128"/>
                        </a:rPr>
                        <a:t>23</a:t>
                      </a:r>
                      <a:r>
                        <a:rPr kumimoji="1" lang="ja-JP" altLang="en-US" sz="1800" dirty="0">
                          <a:latin typeface="HGP創英角ｺﾞｼｯｸUB" panose="020B0900000000000000" pitchFamily="50" charset="-128"/>
                          <a:ea typeface="HGP創英角ｺﾞｼｯｸUB" panose="020B0900000000000000" pitchFamily="50" charset="-128"/>
                        </a:rPr>
                        <a:t>号</a:t>
                      </a:r>
                      <a:endParaRPr kumimoji="1" lang="en-US" altLang="ja-JP" sz="1800" dirty="0">
                        <a:latin typeface="HGP創英角ｺﾞｼｯｸUB" panose="020B0900000000000000" pitchFamily="50" charset="-128"/>
                        <a:ea typeface="HGP創英角ｺﾞｼｯｸUB" panose="020B0900000000000000" pitchFamily="50" charset="-128"/>
                      </a:endParaRPr>
                    </a:p>
                  </a:txBody>
                  <a:tcPr marL="91441" marR="91441" marT="45663" marB="45663" anchor="ctr">
                    <a:solidFill>
                      <a:schemeClr val="bg1"/>
                    </a:solidFill>
                  </a:tcPr>
                </a:tc>
                <a:tc>
                  <a: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kumimoji="1" lang="ja-JP" altLang="en-US" sz="1800" dirty="0">
                          <a:latin typeface="HGP創英角ｺﾞｼｯｸUB" panose="020B0900000000000000" pitchFamily="50" charset="-128"/>
                          <a:ea typeface="HGP創英角ｺﾞｼｯｸUB" panose="020B0900000000000000" pitchFamily="50" charset="-128"/>
                        </a:rPr>
                        <a:t>平成</a:t>
                      </a:r>
                      <a:r>
                        <a:rPr kumimoji="1" lang="en-US" altLang="ja-JP" sz="1800" dirty="0">
                          <a:latin typeface="HGP創英角ｺﾞｼｯｸUB" panose="020B0900000000000000" pitchFamily="50" charset="-128"/>
                          <a:ea typeface="HGP創英角ｺﾞｼｯｸUB" panose="020B0900000000000000" pitchFamily="50" charset="-128"/>
                        </a:rPr>
                        <a:t>30</a:t>
                      </a:r>
                      <a:r>
                        <a:rPr kumimoji="1" lang="ja-JP" altLang="en-US" sz="1800" dirty="0">
                          <a:latin typeface="HGP創英角ｺﾞｼｯｸUB" panose="020B0900000000000000" pitchFamily="50" charset="-128"/>
                          <a:ea typeface="HGP創英角ｺﾞｼｯｸUB" panose="020B0900000000000000" pitchFamily="50" charset="-128"/>
                        </a:rPr>
                        <a:t>年度龍ケ崎市工業団地拡張事業特別会計補正予算（第</a:t>
                      </a:r>
                      <a:r>
                        <a:rPr kumimoji="1" lang="en-US" altLang="ja-JP" sz="1800" dirty="0">
                          <a:latin typeface="HGP創英角ｺﾞｼｯｸUB" panose="020B0900000000000000" pitchFamily="50" charset="-128"/>
                          <a:ea typeface="HGP創英角ｺﾞｼｯｸUB" panose="020B0900000000000000" pitchFamily="50" charset="-128"/>
                        </a:rPr>
                        <a:t>1</a:t>
                      </a:r>
                      <a:r>
                        <a:rPr kumimoji="1" lang="ja-JP" altLang="en-US" sz="1800" dirty="0">
                          <a:latin typeface="HGP創英角ｺﾞｼｯｸUB" panose="020B0900000000000000" pitchFamily="50" charset="-128"/>
                          <a:ea typeface="HGP創英角ｺﾞｼｯｸUB" panose="020B0900000000000000" pitchFamily="50" charset="-128"/>
                        </a:rPr>
                        <a:t>号）</a:t>
                      </a:r>
                    </a:p>
                  </a:txBody>
                  <a:tcPr marL="91441" marR="91441" marT="45663" marB="45663" anchor="ctr">
                    <a:solidFill>
                      <a:schemeClr val="bg1"/>
                    </a:solidFill>
                  </a:tcPr>
                </a:tc>
                <a:tc>
                  <a:txBody>
                    <a:bodyPr/>
                    <a:lstStyle/>
                    <a:p>
                      <a:pPr algn="ctr"/>
                      <a:r>
                        <a:rPr kumimoji="1" lang="ja-JP" altLang="en-US" sz="1800" dirty="0">
                          <a:latin typeface="HGP創英角ｺﾞｼｯｸUB" panose="020B0900000000000000" pitchFamily="50" charset="-128"/>
                          <a:ea typeface="HGP創英角ｺﾞｼｯｸUB" panose="020B0900000000000000" pitchFamily="50" charset="-128"/>
                        </a:rPr>
                        <a:t>賛成多数</a:t>
                      </a:r>
                      <a:endParaRPr kumimoji="1" lang="en-US" altLang="ja-JP" sz="1800" dirty="0">
                        <a:latin typeface="HGP創英角ｺﾞｼｯｸUB" panose="020B0900000000000000" pitchFamily="50" charset="-128"/>
                        <a:ea typeface="HGP創英角ｺﾞｼｯｸUB" panose="020B0900000000000000" pitchFamily="50" charset="-128"/>
                      </a:endParaRPr>
                    </a:p>
                    <a:p>
                      <a:pPr algn="ctr"/>
                      <a:r>
                        <a:rPr kumimoji="1" lang="ja-JP" altLang="en-US" sz="1800" dirty="0">
                          <a:latin typeface="HGP創英角ｺﾞｼｯｸUB" panose="020B0900000000000000" pitchFamily="50" charset="-128"/>
                          <a:ea typeface="HGP創英角ｺﾞｼｯｸUB" panose="020B0900000000000000" pitchFamily="50" charset="-128"/>
                        </a:rPr>
                        <a:t>可決</a:t>
                      </a:r>
                    </a:p>
                  </a:txBody>
                  <a:tcPr marL="91441" marR="91441" marT="45663" marB="45663" anchor="ctr">
                    <a:solidFill>
                      <a:schemeClr val="bg1"/>
                    </a:solidFill>
                  </a:tcPr>
                </a:tc>
                <a:extLst>
                  <a:ext uri="{0D108BD9-81ED-4DB2-BD59-A6C34878D82A}">
                    <a16:rowId xmlns:a16="http://schemas.microsoft.com/office/drawing/2014/main" val="10006"/>
                  </a:ext>
                </a:extLst>
              </a:tr>
              <a:tr h="639997">
                <a:tc>
                  <a:txBody>
                    <a:bodyPr/>
                    <a:lstStyle/>
                    <a:p>
                      <a:r>
                        <a:rPr kumimoji="1" lang="ja-JP" altLang="en-US" sz="1800" dirty="0">
                          <a:latin typeface="HGP創英角ｺﾞｼｯｸUB" panose="020B0900000000000000" pitchFamily="50" charset="-128"/>
                          <a:ea typeface="HGP創英角ｺﾞｼｯｸUB" panose="020B0900000000000000" pitchFamily="50" charset="-128"/>
                        </a:rPr>
                        <a:t>報告第</a:t>
                      </a:r>
                      <a:r>
                        <a:rPr kumimoji="1" lang="en-US" altLang="ja-JP" sz="1800" dirty="0">
                          <a:latin typeface="HGP創英角ｺﾞｼｯｸUB" panose="020B0900000000000000" pitchFamily="50" charset="-128"/>
                          <a:ea typeface="HGP創英角ｺﾞｼｯｸUB" panose="020B0900000000000000" pitchFamily="50" charset="-128"/>
                        </a:rPr>
                        <a:t>1</a:t>
                      </a:r>
                      <a:r>
                        <a:rPr kumimoji="1" lang="ja-JP" altLang="en-US" sz="1800" dirty="0">
                          <a:latin typeface="HGP創英角ｺﾞｼｯｸUB" panose="020B0900000000000000" pitchFamily="50" charset="-128"/>
                          <a:ea typeface="HGP創英角ｺﾞｼｯｸUB" panose="020B0900000000000000" pitchFamily="50" charset="-128"/>
                        </a:rPr>
                        <a:t>号</a:t>
                      </a:r>
                    </a:p>
                  </a:txBody>
                  <a:tcPr marL="91441" marR="91441" marT="45681" marB="45681" anchor="ctr">
                    <a:solidFill>
                      <a:schemeClr val="bg1"/>
                    </a:solidFill>
                  </a:tcPr>
                </a:tc>
                <a:tc>
                  <a:txBody>
                    <a:bodyPr/>
                    <a:lstStyle/>
                    <a:p>
                      <a:r>
                        <a:rPr kumimoji="1" lang="ja-JP" altLang="en-US" sz="1800" dirty="0">
                          <a:latin typeface="HGP創英角ｺﾞｼｯｸUB" panose="020B0900000000000000" pitchFamily="50" charset="-128"/>
                          <a:ea typeface="HGP創英角ｺﾞｼｯｸUB" panose="020B0900000000000000" pitchFamily="50" charset="-128"/>
                        </a:rPr>
                        <a:t>専決処分の承認を求めることについて</a:t>
                      </a:r>
                      <a:endParaRPr kumimoji="1" lang="en-US" altLang="ja-JP" sz="1800" dirty="0">
                        <a:latin typeface="HGP創英角ｺﾞｼｯｸUB" panose="020B0900000000000000" pitchFamily="50" charset="-128"/>
                        <a:ea typeface="HGP創英角ｺﾞｼｯｸUB" panose="020B0900000000000000" pitchFamily="50" charset="-128"/>
                      </a:endParaRPr>
                    </a:p>
                    <a:p>
                      <a:r>
                        <a:rPr kumimoji="1" lang="ja-JP" altLang="en-US" sz="1800" dirty="0">
                          <a:latin typeface="HGP創英角ｺﾞｼｯｸUB" panose="020B0900000000000000" pitchFamily="50" charset="-128"/>
                          <a:ea typeface="HGP創英角ｺﾞｼｯｸUB" panose="020B0900000000000000" pitchFamily="50" charset="-128"/>
                        </a:rPr>
                        <a:t>（龍ケ崎市税条例の一部を改正する条例について）</a:t>
                      </a:r>
                    </a:p>
                  </a:txBody>
                  <a:tcPr marL="91441" marR="91441" marT="45681" marB="45681" anchor="ctr">
                    <a:solidFill>
                      <a:schemeClr val="bg1"/>
                    </a:solidFill>
                  </a:tcPr>
                </a:tc>
                <a:tc>
                  <a:txBody>
                    <a:bodyPr/>
                    <a:lstStyle/>
                    <a:p>
                      <a:pPr algn="ctr"/>
                      <a:r>
                        <a:rPr kumimoji="1" lang="ja-JP" altLang="en-US" sz="1800" dirty="0">
                          <a:latin typeface="HGP創英角ｺﾞｼｯｸUB" panose="020B0900000000000000" pitchFamily="50" charset="-128"/>
                          <a:ea typeface="HGP創英角ｺﾞｼｯｸUB" panose="020B0900000000000000" pitchFamily="50" charset="-128"/>
                        </a:rPr>
                        <a:t>全会一致</a:t>
                      </a:r>
                      <a:endParaRPr kumimoji="1" lang="en-US" altLang="ja-JP" sz="1800" dirty="0">
                        <a:latin typeface="HGP創英角ｺﾞｼｯｸUB" panose="020B0900000000000000" pitchFamily="50" charset="-128"/>
                        <a:ea typeface="HGP創英角ｺﾞｼｯｸUB" panose="020B0900000000000000" pitchFamily="50" charset="-128"/>
                      </a:endParaRPr>
                    </a:p>
                    <a:p>
                      <a:pPr algn="ctr"/>
                      <a:r>
                        <a:rPr kumimoji="1" lang="ja-JP" altLang="en-US" sz="1800" dirty="0">
                          <a:latin typeface="HGP創英角ｺﾞｼｯｸUB" panose="020B0900000000000000" pitchFamily="50" charset="-128"/>
                          <a:ea typeface="HGP創英角ｺﾞｼｯｸUB" panose="020B0900000000000000" pitchFamily="50" charset="-128"/>
                        </a:rPr>
                        <a:t>承認</a:t>
                      </a:r>
                    </a:p>
                  </a:txBody>
                  <a:tcPr marL="91441" marR="91441" marT="45681" marB="45681" anchor="ctr">
                    <a:solidFill>
                      <a:schemeClr val="bg1"/>
                    </a:solidFill>
                  </a:tcPr>
                </a:tc>
                <a:extLst>
                  <a:ext uri="{0D108BD9-81ED-4DB2-BD59-A6C34878D82A}">
                    <a16:rowId xmlns:a16="http://schemas.microsoft.com/office/drawing/2014/main" val="397716242"/>
                  </a:ext>
                </a:extLst>
              </a:tr>
              <a:tr h="639997">
                <a:tc>
                  <a:txBody>
                    <a:bodyPr/>
                    <a:lstStyle/>
                    <a:p>
                      <a:r>
                        <a:rPr kumimoji="1" lang="ja-JP" altLang="en-US" sz="1800" dirty="0">
                          <a:latin typeface="HGP創英角ｺﾞｼｯｸUB" panose="020B0900000000000000" pitchFamily="50" charset="-128"/>
                          <a:ea typeface="HGP創英角ｺﾞｼｯｸUB" panose="020B0900000000000000" pitchFamily="50" charset="-128"/>
                        </a:rPr>
                        <a:t>平成</a:t>
                      </a:r>
                      <a:r>
                        <a:rPr kumimoji="1" lang="en-US" altLang="ja-JP" sz="1800" dirty="0">
                          <a:latin typeface="HGP創英角ｺﾞｼｯｸUB" panose="020B0900000000000000" pitchFamily="50" charset="-128"/>
                          <a:ea typeface="HGP創英角ｺﾞｼｯｸUB" panose="020B0900000000000000" pitchFamily="50" charset="-128"/>
                        </a:rPr>
                        <a:t>30</a:t>
                      </a:r>
                      <a:r>
                        <a:rPr kumimoji="1" lang="ja-JP" altLang="en-US" sz="1800" dirty="0">
                          <a:latin typeface="HGP創英角ｺﾞｼｯｸUB" panose="020B0900000000000000" pitchFamily="50" charset="-128"/>
                          <a:ea typeface="HGP創英角ｺﾞｼｯｸUB" panose="020B0900000000000000" pitchFamily="50" charset="-128"/>
                        </a:rPr>
                        <a:t>年</a:t>
                      </a:r>
                      <a:endParaRPr kumimoji="1" lang="en-US" altLang="ja-JP" sz="1800" dirty="0">
                        <a:latin typeface="HGP創英角ｺﾞｼｯｸUB" panose="020B0900000000000000" pitchFamily="50" charset="-128"/>
                        <a:ea typeface="HGP創英角ｺﾞｼｯｸUB" panose="020B0900000000000000" pitchFamily="50" charset="-128"/>
                      </a:endParaRPr>
                    </a:p>
                    <a:p>
                      <a:r>
                        <a:rPr kumimoji="1" lang="ja-JP" altLang="en-US" sz="1800" dirty="0">
                          <a:latin typeface="HGP創英角ｺﾞｼｯｸUB" panose="020B0900000000000000" pitchFamily="50" charset="-128"/>
                          <a:ea typeface="HGP創英角ｺﾞｼｯｸUB" panose="020B0900000000000000" pitchFamily="50" charset="-128"/>
                        </a:rPr>
                        <a:t>陳情第</a:t>
                      </a:r>
                      <a:r>
                        <a:rPr kumimoji="1" lang="en-US" altLang="ja-JP" sz="1800" dirty="0">
                          <a:latin typeface="HGP創英角ｺﾞｼｯｸUB" panose="020B0900000000000000" pitchFamily="50" charset="-128"/>
                          <a:ea typeface="HGP創英角ｺﾞｼｯｸUB" panose="020B0900000000000000" pitchFamily="50" charset="-128"/>
                        </a:rPr>
                        <a:t>1</a:t>
                      </a:r>
                      <a:r>
                        <a:rPr kumimoji="1" lang="ja-JP" altLang="en-US" sz="1800" dirty="0">
                          <a:latin typeface="HGP創英角ｺﾞｼｯｸUB" panose="020B0900000000000000" pitchFamily="50" charset="-128"/>
                          <a:ea typeface="HGP創英角ｺﾞｼｯｸUB" panose="020B0900000000000000" pitchFamily="50" charset="-128"/>
                        </a:rPr>
                        <a:t>号</a:t>
                      </a:r>
                    </a:p>
                  </a:txBody>
                  <a:tcPr marL="91441" marR="91441" marT="45681" marB="45681" anchor="ctr">
                    <a:solidFill>
                      <a:schemeClr val="bg1"/>
                    </a:solidFill>
                  </a:tcPr>
                </a:tc>
                <a:tc>
                  <a:txBody>
                    <a:bodyPr/>
                    <a:lstStyle/>
                    <a:p>
                      <a:r>
                        <a:rPr kumimoji="1" lang="ja-JP" altLang="en-US" sz="1800" dirty="0">
                          <a:latin typeface="HGP創英角ｺﾞｼｯｸUB" panose="020B0900000000000000" pitchFamily="50" charset="-128"/>
                          <a:ea typeface="HGP創英角ｺﾞｼｯｸUB" panose="020B0900000000000000" pitchFamily="50" charset="-128"/>
                        </a:rPr>
                        <a:t>佐貫駅のホームと電車の隙間の早急な対策を求める陳情書</a:t>
                      </a:r>
                    </a:p>
                  </a:txBody>
                  <a:tcPr marL="91441" marR="91441" marT="45681" marB="45681" anchor="ctr">
                    <a:solidFill>
                      <a:schemeClr val="bg1"/>
                    </a:solidFill>
                  </a:tcPr>
                </a:tc>
                <a:tc>
                  <a:txBody>
                    <a:bodyPr/>
                    <a:lstStyle/>
                    <a:p>
                      <a:pPr algn="ctr"/>
                      <a:r>
                        <a:rPr kumimoji="1" lang="ja-JP" altLang="en-US" sz="1800" dirty="0">
                          <a:latin typeface="HGP創英角ｺﾞｼｯｸUB" panose="020B0900000000000000" pitchFamily="50" charset="-128"/>
                          <a:ea typeface="HGP創英角ｺﾞｼｯｸUB" panose="020B0900000000000000" pitchFamily="50" charset="-128"/>
                        </a:rPr>
                        <a:t>継続審査</a:t>
                      </a:r>
                    </a:p>
                  </a:txBody>
                  <a:tcPr marL="91441" marR="91441" marT="45681" marB="45681" anchor="ctr">
                    <a:solidFill>
                      <a:schemeClr val="bg1"/>
                    </a:solidFill>
                  </a:tcPr>
                </a:tc>
                <a:extLst>
                  <a:ext uri="{0D108BD9-81ED-4DB2-BD59-A6C34878D82A}">
                    <a16:rowId xmlns:a16="http://schemas.microsoft.com/office/drawing/2014/main" val="10007"/>
                  </a:ext>
                </a:extLst>
              </a:tr>
            </a:tbl>
          </a:graphicData>
        </a:graphic>
      </p:graphicFrame>
      <p:sp>
        <p:nvSpPr>
          <p:cNvPr id="8239" name="テキスト ボックス 6">
            <a:extLst>
              <a:ext uri="{FF2B5EF4-FFF2-40B4-BE49-F238E27FC236}">
                <a16:creationId xmlns:a16="http://schemas.microsoft.com/office/drawing/2014/main" id="{D91A687A-2E8A-4802-A4FA-325932F59D12}"/>
              </a:ext>
            </a:extLst>
          </p:cNvPr>
          <p:cNvSpPr txBox="1">
            <a:spLocks noChangeArrowheads="1"/>
          </p:cNvSpPr>
          <p:nvPr/>
        </p:nvSpPr>
        <p:spPr bwMode="auto">
          <a:xfrm>
            <a:off x="2681288" y="7092950"/>
            <a:ext cx="53292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100">
                <a:solidFill>
                  <a:schemeClr val="tx1"/>
                </a:solidFill>
                <a:latin typeface="Calibri" panose="020F0502020204030204" pitchFamily="34" charset="0"/>
                <a:ea typeface="ＭＳ Ｐゴシック" panose="020B0600070205080204" pitchFamily="50" charset="-128"/>
              </a:defRPr>
            </a:lvl1pPr>
            <a:lvl2pPr marL="742950" indent="-285750">
              <a:defRPr kumimoji="1" sz="2100">
                <a:solidFill>
                  <a:schemeClr val="tx1"/>
                </a:solidFill>
                <a:latin typeface="Calibri" panose="020F0502020204030204" pitchFamily="34" charset="0"/>
                <a:ea typeface="ＭＳ Ｐゴシック" panose="020B0600070205080204" pitchFamily="50" charset="-128"/>
              </a:defRPr>
            </a:lvl2pPr>
            <a:lvl3pPr marL="1143000" indent="-228600">
              <a:defRPr kumimoji="1" sz="2100">
                <a:solidFill>
                  <a:schemeClr val="tx1"/>
                </a:solidFill>
                <a:latin typeface="Calibri" panose="020F0502020204030204" pitchFamily="34" charset="0"/>
                <a:ea typeface="ＭＳ Ｐゴシック" panose="020B0600070205080204" pitchFamily="50" charset="-128"/>
              </a:defRPr>
            </a:lvl3pPr>
            <a:lvl4pPr marL="1600200" indent="-228600">
              <a:defRPr kumimoji="1" sz="2100">
                <a:solidFill>
                  <a:schemeClr val="tx1"/>
                </a:solidFill>
                <a:latin typeface="Calibri" panose="020F0502020204030204" pitchFamily="34" charset="0"/>
                <a:ea typeface="ＭＳ Ｐゴシック" panose="020B0600070205080204" pitchFamily="50" charset="-128"/>
              </a:defRPr>
            </a:lvl4pPr>
            <a:lvl5pPr marL="2057400" indent="-228600">
              <a:defRPr kumimoji="1" sz="2100">
                <a:solidFill>
                  <a:schemeClr val="tx1"/>
                </a:solidFill>
                <a:latin typeface="Calibri" panose="020F0502020204030204" pitchFamily="34" charset="0"/>
                <a:ea typeface="ＭＳ Ｐゴシック" panose="020B0600070205080204" pitchFamily="50" charset="-128"/>
              </a:defRPr>
            </a:lvl5pPr>
            <a:lvl6pPr marL="25146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6pPr>
            <a:lvl7pPr marL="29718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7pPr>
            <a:lvl8pPr marL="34290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8pPr>
            <a:lvl9pPr marL="38862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9pPr>
          </a:lstStyle>
          <a:p>
            <a:pPr marL="0" marR="0" lvl="0" indent="0" algn="ctr" defTabSz="1042988" rtl="0" eaLnBrk="1" fontAlgn="base" latinLnBrk="0" hangingPunct="1">
              <a:lnSpc>
                <a:spcPct val="100000"/>
              </a:lnSpc>
              <a:spcBef>
                <a:spcPct val="0"/>
              </a:spcBef>
              <a:spcAft>
                <a:spcPct val="0"/>
              </a:spcAft>
              <a:buClrTx/>
              <a:buSzTx/>
              <a:buFontTx/>
              <a:buNone/>
              <a:tabLst/>
              <a:defRPr/>
            </a:pPr>
            <a:r>
              <a:rPr kumimoji="1" lang="ja-JP" altLang="en-US" sz="21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龍ケ崎市議会報告会＆意見交換会</a:t>
            </a:r>
          </a:p>
        </p:txBody>
      </p:sp>
    </p:spTree>
  </p:cSld>
  <p:clrMapOvr>
    <a:masterClrMapping/>
  </p:clrMapOvr>
  <p:transition spd="slow">
    <p:wheel spokes="1"/>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タイトル 1">
            <a:extLst>
              <a:ext uri="{FF2B5EF4-FFF2-40B4-BE49-F238E27FC236}">
                <a16:creationId xmlns:a16="http://schemas.microsoft.com/office/drawing/2014/main" id="{FA36C814-0CC6-4543-B3F7-D4E36205FC9B}"/>
              </a:ext>
            </a:extLst>
          </p:cNvPr>
          <p:cNvSpPr>
            <a:spLocks noGrp="1"/>
          </p:cNvSpPr>
          <p:nvPr>
            <p:ph type="title"/>
          </p:nvPr>
        </p:nvSpPr>
        <p:spPr>
          <a:xfrm>
            <a:off x="738188" y="539750"/>
            <a:ext cx="9217025" cy="720725"/>
          </a:xfrm>
        </p:spPr>
        <p:txBody>
          <a:bodyPr/>
          <a:lstStyle/>
          <a:p>
            <a:pPr algn="l" eaLnBrk="1" hangingPunct="1"/>
            <a:r>
              <a:rPr lang="ja-JP" altLang="en-US" sz="4000" b="1">
                <a:solidFill>
                  <a:schemeClr val="bg1"/>
                </a:solidFill>
                <a:latin typeface="HGP創英角ｺﾞｼｯｸUB" panose="020B0900000000000000" pitchFamily="50" charset="-128"/>
                <a:ea typeface="HGP創英角ｺﾞｼｯｸUB" panose="020B0900000000000000" pitchFamily="50" charset="-128"/>
              </a:rPr>
              <a:t>●　龍ケ崎市市街地活力センター</a:t>
            </a:r>
          </a:p>
        </p:txBody>
      </p:sp>
      <p:sp>
        <p:nvSpPr>
          <p:cNvPr id="9219" name="テキスト ボックス 14">
            <a:extLst>
              <a:ext uri="{FF2B5EF4-FFF2-40B4-BE49-F238E27FC236}">
                <a16:creationId xmlns:a16="http://schemas.microsoft.com/office/drawing/2014/main" id="{11503DFE-9E4B-47DC-8173-9A37DAE45683}"/>
              </a:ext>
            </a:extLst>
          </p:cNvPr>
          <p:cNvSpPr txBox="1">
            <a:spLocks noChangeArrowheads="1"/>
          </p:cNvSpPr>
          <p:nvPr/>
        </p:nvSpPr>
        <p:spPr bwMode="auto">
          <a:xfrm>
            <a:off x="522288" y="1404938"/>
            <a:ext cx="8640762"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sz="2100">
                <a:solidFill>
                  <a:schemeClr val="tx1"/>
                </a:solidFill>
                <a:latin typeface="Calibri" panose="020F0502020204030204" pitchFamily="34" charset="0"/>
                <a:ea typeface="ＭＳ Ｐゴシック" panose="020B0600070205080204" pitchFamily="50" charset="-128"/>
              </a:defRPr>
            </a:lvl1pPr>
            <a:lvl2pPr>
              <a:defRPr kumimoji="1" sz="2100">
                <a:solidFill>
                  <a:schemeClr val="tx1"/>
                </a:solidFill>
                <a:latin typeface="Calibri" panose="020F0502020204030204" pitchFamily="34" charset="0"/>
                <a:ea typeface="ＭＳ Ｐゴシック" panose="020B0600070205080204" pitchFamily="50" charset="-128"/>
              </a:defRPr>
            </a:lvl2pPr>
            <a:lvl3pPr>
              <a:defRPr kumimoji="1" sz="2100">
                <a:solidFill>
                  <a:schemeClr val="tx1"/>
                </a:solidFill>
                <a:latin typeface="Calibri" panose="020F0502020204030204" pitchFamily="34" charset="0"/>
                <a:ea typeface="ＭＳ Ｐゴシック" panose="020B0600070205080204" pitchFamily="50" charset="-128"/>
              </a:defRPr>
            </a:lvl3pPr>
            <a:lvl4pPr>
              <a:defRPr kumimoji="1" sz="2100">
                <a:solidFill>
                  <a:schemeClr val="tx1"/>
                </a:solidFill>
                <a:latin typeface="Calibri" panose="020F0502020204030204" pitchFamily="34" charset="0"/>
                <a:ea typeface="ＭＳ Ｐゴシック" panose="020B0600070205080204" pitchFamily="50" charset="-128"/>
              </a:defRPr>
            </a:lvl4pPr>
            <a:lvl5pPr>
              <a:defRPr kumimoji="1" sz="2100">
                <a:solidFill>
                  <a:schemeClr val="tx1"/>
                </a:solidFill>
                <a:latin typeface="Calibri" panose="020F0502020204030204" pitchFamily="34" charset="0"/>
                <a:ea typeface="ＭＳ Ｐゴシック" panose="020B0600070205080204" pitchFamily="50" charset="-128"/>
              </a:defRPr>
            </a:lvl5pPr>
            <a:lvl6pPr marL="25431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6pPr>
            <a:lvl7pPr marL="30003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7pPr>
            <a:lvl8pPr marL="34575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8pPr>
            <a:lvl9pPr marL="39147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9pPr>
          </a:lstStyle>
          <a:p>
            <a:pPr marL="342900" marR="0" lvl="0" indent="-342900" algn="l" defTabSz="1042988" rtl="0" eaLnBrk="0" fontAlgn="base" latinLnBrk="0" hangingPunct="0">
              <a:lnSpc>
                <a:spcPct val="100000"/>
              </a:lnSpc>
              <a:spcBef>
                <a:spcPct val="0"/>
              </a:spcBef>
              <a:spcAft>
                <a:spcPct val="0"/>
              </a:spcAft>
              <a:buClrTx/>
              <a:buSzTx/>
              <a:buFont typeface="Wingdings" panose="05000000000000000000" pitchFamily="2" charset="2"/>
              <a:buChar char="u"/>
              <a:tabLst/>
              <a:defRPr/>
            </a:pPr>
            <a:r>
              <a:rPr kumimoji="1" lang="ja-JP" altLang="en-US" sz="36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市街地活力センター　「まいん」</a:t>
            </a:r>
          </a:p>
        </p:txBody>
      </p:sp>
      <p:sp>
        <p:nvSpPr>
          <p:cNvPr id="2" name="スライド番号プレースホルダー 1">
            <a:extLst>
              <a:ext uri="{FF2B5EF4-FFF2-40B4-BE49-F238E27FC236}">
                <a16:creationId xmlns:a16="http://schemas.microsoft.com/office/drawing/2014/main" id="{BA064D6F-BA3C-4F71-9975-FD54F2570D57}"/>
              </a:ext>
            </a:extLst>
          </p:cNvPr>
          <p:cNvSpPr>
            <a:spLocks noGrp="1"/>
          </p:cNvSpPr>
          <p:nvPr>
            <p:ph type="sldNum" sz="quarter" idx="12"/>
          </p:nvPr>
        </p:nvSpPr>
        <p:spPr>
          <a:xfrm>
            <a:off x="7747000" y="7123113"/>
            <a:ext cx="2495550" cy="401637"/>
          </a:xfrm>
        </p:spPr>
        <p:txBody>
          <a:bodyPr/>
          <a:lstStyle/>
          <a:p>
            <a:pPr marL="0" marR="0" lvl="0" indent="0" algn="r" defTabSz="1043056" rtl="0" eaLnBrk="1" fontAlgn="auto" latinLnBrk="0" hangingPunct="1">
              <a:lnSpc>
                <a:spcPct val="100000"/>
              </a:lnSpc>
              <a:spcBef>
                <a:spcPts val="0"/>
              </a:spcBef>
              <a:spcAft>
                <a:spcPts val="0"/>
              </a:spcAft>
              <a:buClrTx/>
              <a:buSzTx/>
              <a:buFontTx/>
              <a:buNone/>
              <a:tabLst/>
              <a:defRPr/>
            </a:pPr>
            <a:fld id="{8B9B3A14-3C06-4694-BC22-471633BCB9D0}" type="slidenum">
              <a:rPr kumimoji="1" lang="ja-JP" altLang="en-US" sz="20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1043056" rtl="0" eaLnBrk="1" fontAlgn="auto" latinLnBrk="0" hangingPunct="1">
                <a:lnSpc>
                  <a:spcPct val="100000"/>
                </a:lnSpc>
                <a:spcBef>
                  <a:spcPts val="0"/>
                </a:spcBef>
                <a:spcAft>
                  <a:spcPts val="0"/>
                </a:spcAft>
                <a:buClrTx/>
                <a:buSzTx/>
                <a:buFontTx/>
                <a:buNone/>
                <a:tabLst/>
                <a:defRPr/>
              </a:pPr>
              <a:t>27</a:t>
            </a:fld>
            <a:endParaRPr kumimoji="1" lang="ja-JP" altLang="en-US" sz="20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cxnSp>
        <p:nvCxnSpPr>
          <p:cNvPr id="10" name="直線コネクタ 9">
            <a:extLst>
              <a:ext uri="{FF2B5EF4-FFF2-40B4-BE49-F238E27FC236}">
                <a16:creationId xmlns:a16="http://schemas.microsoft.com/office/drawing/2014/main" id="{AFB72811-EC06-4682-92E0-76877987D795}"/>
              </a:ext>
            </a:extLst>
          </p:cNvPr>
          <p:cNvCxnSpPr/>
          <p:nvPr/>
        </p:nvCxnSpPr>
        <p:spPr>
          <a:xfrm flipV="1">
            <a:off x="233363" y="7092950"/>
            <a:ext cx="10226675" cy="14288"/>
          </a:xfrm>
          <a:prstGeom prst="line">
            <a:avLst/>
          </a:prstGeom>
        </p:spPr>
        <p:style>
          <a:lnRef idx="1">
            <a:schemeClr val="accent1"/>
          </a:lnRef>
          <a:fillRef idx="0">
            <a:schemeClr val="accent1"/>
          </a:fillRef>
          <a:effectRef idx="0">
            <a:schemeClr val="accent1"/>
          </a:effectRef>
          <a:fontRef idx="minor">
            <a:schemeClr val="tx1"/>
          </a:fontRef>
        </p:style>
      </p:cxnSp>
      <p:sp>
        <p:nvSpPr>
          <p:cNvPr id="9222" name="テキスト ボックス 12">
            <a:extLst>
              <a:ext uri="{FF2B5EF4-FFF2-40B4-BE49-F238E27FC236}">
                <a16:creationId xmlns:a16="http://schemas.microsoft.com/office/drawing/2014/main" id="{AFA693FC-9585-44C2-9208-48141891510B}"/>
              </a:ext>
            </a:extLst>
          </p:cNvPr>
          <p:cNvSpPr txBox="1">
            <a:spLocks noChangeArrowheads="1"/>
          </p:cNvSpPr>
          <p:nvPr/>
        </p:nvSpPr>
        <p:spPr bwMode="auto">
          <a:xfrm>
            <a:off x="738188" y="2195513"/>
            <a:ext cx="8424862"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1042988"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・平成</a:t>
            </a:r>
            <a:r>
              <a:rPr kumimoji="1" lang="en-US" altLang="ja-JP" sz="2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12</a:t>
            </a:r>
            <a:r>
              <a:rPr kumimoji="1" lang="ja-JP" altLang="en-US" sz="2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年</a:t>
            </a:r>
            <a:r>
              <a:rPr kumimoji="1" lang="en-US" altLang="ja-JP" sz="2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6</a:t>
            </a:r>
            <a:r>
              <a:rPr kumimoji="1" lang="ja-JP" altLang="en-US" sz="2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月にオープン</a:t>
            </a:r>
            <a:endParaRPr kumimoji="1" lang="en-US" altLang="ja-JP" sz="2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1042988"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r>
              <a:rPr kumimoji="1" lang="ja-JP" altLang="en-US" sz="28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マ</a:t>
            </a:r>
            <a:r>
              <a:rPr kumimoji="1" lang="ja-JP" altLang="en-US" sz="2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ンガ図書館と</a:t>
            </a:r>
            <a:endParaRPr kumimoji="1" lang="en-US" altLang="ja-JP" sz="2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1042988"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　イン</a:t>
            </a:r>
            <a:r>
              <a:rPr kumimoji="1" lang="ja-JP" altLang="en-US" sz="2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ターネットを完備した施設」</a:t>
            </a:r>
            <a:endParaRPr kumimoji="1" lang="en-US" altLang="ja-JP" sz="2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1042988" rtl="0" eaLnBrk="0" fontAlgn="base" latinLnBrk="0" hangingPunct="0">
              <a:lnSpc>
                <a:spcPct val="100000"/>
              </a:lnSpc>
              <a:spcBef>
                <a:spcPct val="0"/>
              </a:spcBef>
              <a:spcAft>
                <a:spcPct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1042988"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・来館者数（年間）</a:t>
            </a:r>
            <a:endParaRPr kumimoji="1" lang="en-US" altLang="ja-JP" sz="2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1042988"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⇒ピーク時には約</a:t>
            </a:r>
            <a:r>
              <a:rPr kumimoji="1" lang="en-US" altLang="ja-JP" sz="2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68,000</a:t>
            </a:r>
            <a:r>
              <a:rPr kumimoji="1" lang="ja-JP" altLang="en-US" sz="2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人、現在約</a:t>
            </a:r>
            <a:r>
              <a:rPr kumimoji="1" lang="en-US" altLang="ja-JP" sz="2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35,000</a:t>
            </a:r>
            <a:r>
              <a:rPr kumimoji="1" lang="ja-JP" altLang="en-US" sz="2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人</a:t>
            </a:r>
            <a:endParaRPr kumimoji="1" lang="en-US" altLang="ja-JP" sz="2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1042988" rtl="0" eaLnBrk="0" fontAlgn="base" latinLnBrk="0" hangingPunct="0">
              <a:lnSpc>
                <a:spcPct val="100000"/>
              </a:lnSpc>
              <a:spcBef>
                <a:spcPct val="0"/>
              </a:spcBef>
              <a:spcAft>
                <a:spcPct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1042988" rtl="0" eaLnBrk="0" fontAlgn="base" latinLnBrk="0" hangingPunct="0">
              <a:lnSpc>
                <a:spcPct val="100000"/>
              </a:lnSpc>
              <a:spcBef>
                <a:spcPct val="0"/>
              </a:spcBef>
              <a:spcAft>
                <a:spcPct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1042988"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a:t>
            </a:r>
            <a:endParaRPr kumimoji="1" lang="en-US" altLang="ja-JP" sz="2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9223" name="テキスト ボックス 6">
            <a:extLst>
              <a:ext uri="{FF2B5EF4-FFF2-40B4-BE49-F238E27FC236}">
                <a16:creationId xmlns:a16="http://schemas.microsoft.com/office/drawing/2014/main" id="{A91FF798-3B71-4628-881F-0141C394C409}"/>
              </a:ext>
            </a:extLst>
          </p:cNvPr>
          <p:cNvSpPr txBox="1">
            <a:spLocks noChangeArrowheads="1"/>
          </p:cNvSpPr>
          <p:nvPr/>
        </p:nvSpPr>
        <p:spPr bwMode="auto">
          <a:xfrm>
            <a:off x="2681288" y="7092950"/>
            <a:ext cx="53292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100">
                <a:solidFill>
                  <a:schemeClr val="tx1"/>
                </a:solidFill>
                <a:latin typeface="Calibri" panose="020F0502020204030204" pitchFamily="34" charset="0"/>
                <a:ea typeface="ＭＳ Ｐゴシック" panose="020B0600070205080204" pitchFamily="50" charset="-128"/>
              </a:defRPr>
            </a:lvl1pPr>
            <a:lvl2pPr marL="742950" indent="-285750">
              <a:defRPr kumimoji="1" sz="2100">
                <a:solidFill>
                  <a:schemeClr val="tx1"/>
                </a:solidFill>
                <a:latin typeface="Calibri" panose="020F0502020204030204" pitchFamily="34" charset="0"/>
                <a:ea typeface="ＭＳ Ｐゴシック" panose="020B0600070205080204" pitchFamily="50" charset="-128"/>
              </a:defRPr>
            </a:lvl2pPr>
            <a:lvl3pPr marL="1143000" indent="-228600">
              <a:defRPr kumimoji="1" sz="2100">
                <a:solidFill>
                  <a:schemeClr val="tx1"/>
                </a:solidFill>
                <a:latin typeface="Calibri" panose="020F0502020204030204" pitchFamily="34" charset="0"/>
                <a:ea typeface="ＭＳ Ｐゴシック" panose="020B0600070205080204" pitchFamily="50" charset="-128"/>
              </a:defRPr>
            </a:lvl3pPr>
            <a:lvl4pPr marL="1600200" indent="-228600">
              <a:defRPr kumimoji="1" sz="2100">
                <a:solidFill>
                  <a:schemeClr val="tx1"/>
                </a:solidFill>
                <a:latin typeface="Calibri" panose="020F0502020204030204" pitchFamily="34" charset="0"/>
                <a:ea typeface="ＭＳ Ｐゴシック" panose="020B0600070205080204" pitchFamily="50" charset="-128"/>
              </a:defRPr>
            </a:lvl4pPr>
            <a:lvl5pPr marL="2057400" indent="-228600">
              <a:defRPr kumimoji="1" sz="2100">
                <a:solidFill>
                  <a:schemeClr val="tx1"/>
                </a:solidFill>
                <a:latin typeface="Calibri" panose="020F0502020204030204" pitchFamily="34" charset="0"/>
                <a:ea typeface="ＭＳ Ｐゴシック" panose="020B0600070205080204" pitchFamily="50" charset="-128"/>
              </a:defRPr>
            </a:lvl5pPr>
            <a:lvl6pPr marL="25146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6pPr>
            <a:lvl7pPr marL="29718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7pPr>
            <a:lvl8pPr marL="34290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8pPr>
            <a:lvl9pPr marL="38862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9pPr>
          </a:lstStyle>
          <a:p>
            <a:pPr marL="0" marR="0" lvl="0" indent="0" algn="ctr" defTabSz="1042988" rtl="0" eaLnBrk="1" fontAlgn="base" latinLnBrk="0" hangingPunct="1">
              <a:lnSpc>
                <a:spcPct val="100000"/>
              </a:lnSpc>
              <a:spcBef>
                <a:spcPct val="0"/>
              </a:spcBef>
              <a:spcAft>
                <a:spcPct val="0"/>
              </a:spcAft>
              <a:buClrTx/>
              <a:buSzTx/>
              <a:buFontTx/>
              <a:buNone/>
              <a:tabLst/>
              <a:defRPr/>
            </a:pPr>
            <a:r>
              <a:rPr kumimoji="1" lang="ja-JP" altLang="en-US" sz="21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龍ケ崎市議会報告会＆意見交換会</a:t>
            </a:r>
          </a:p>
        </p:txBody>
      </p:sp>
      <p:sp>
        <p:nvSpPr>
          <p:cNvPr id="9224" name="テキスト ボックス 12">
            <a:extLst>
              <a:ext uri="{FF2B5EF4-FFF2-40B4-BE49-F238E27FC236}">
                <a16:creationId xmlns:a16="http://schemas.microsoft.com/office/drawing/2014/main" id="{032CB476-B883-4847-9C02-9239D5576687}"/>
              </a:ext>
            </a:extLst>
          </p:cNvPr>
          <p:cNvSpPr txBox="1">
            <a:spLocks noChangeArrowheads="1"/>
          </p:cNvSpPr>
          <p:nvPr/>
        </p:nvSpPr>
        <p:spPr bwMode="auto">
          <a:xfrm>
            <a:off x="738188" y="5172075"/>
            <a:ext cx="700881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1042988"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・平成</a:t>
            </a:r>
            <a:r>
              <a:rPr kumimoji="1" lang="en-US" altLang="ja-JP"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30</a:t>
            </a:r>
            <a:r>
              <a:rPr kumimoji="1" lang="ja-JP" altLang="en-US"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年</a:t>
            </a:r>
            <a:r>
              <a:rPr kumimoji="1" lang="en-US" altLang="ja-JP"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9</a:t>
            </a:r>
            <a:r>
              <a:rPr kumimoji="1" lang="ja-JP" altLang="en-US"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月末に閉館</a:t>
            </a:r>
            <a:endParaRPr kumimoji="1" lang="en-US" altLang="ja-JP"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1042988" rtl="0" eaLnBrk="0" fontAlgn="base" latinLnBrk="0" hangingPunct="0">
              <a:lnSpc>
                <a:spcPct val="100000"/>
              </a:lnSpc>
              <a:spcBef>
                <a:spcPct val="0"/>
              </a:spcBef>
              <a:spcAft>
                <a:spcPct val="0"/>
              </a:spcAft>
              <a:buClrTx/>
              <a:buSzTx/>
              <a:buFontTx/>
              <a:buNone/>
              <a:tabLst/>
              <a:defRPr/>
            </a:pPr>
            <a:endParaRPr kumimoji="1" lang="en-US" altLang="ja-JP"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1042988"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・約</a:t>
            </a:r>
            <a:r>
              <a:rPr kumimoji="1" lang="en-US" altLang="ja-JP"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30,000</a:t>
            </a:r>
            <a:r>
              <a:rPr kumimoji="1" lang="ja-JP" altLang="en-US"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冊のマンガの行方は？？</a:t>
            </a:r>
            <a:endParaRPr kumimoji="1" lang="en-US" altLang="ja-JP"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1042988" rtl="0" eaLnBrk="0" fontAlgn="base" latinLnBrk="0" hangingPunct="0">
              <a:lnSpc>
                <a:spcPct val="100000"/>
              </a:lnSpc>
              <a:spcBef>
                <a:spcPct val="0"/>
              </a:spcBef>
              <a:spcAft>
                <a:spcPct val="0"/>
              </a:spcAft>
              <a:buClrTx/>
              <a:buSzTx/>
              <a:buFontTx/>
              <a:buNone/>
              <a:tabLst/>
              <a:defRPr/>
            </a:pPr>
            <a:endParaRPr kumimoji="1" lang="en-US" altLang="ja-JP"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pic>
        <p:nvPicPr>
          <p:cNvPr id="9225" name="図 2">
            <a:extLst>
              <a:ext uri="{FF2B5EF4-FFF2-40B4-BE49-F238E27FC236}">
                <a16:creationId xmlns:a16="http://schemas.microsoft.com/office/drawing/2014/main" id="{5724477D-3A41-4333-A971-F4C193B072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29450" y="1778000"/>
            <a:ext cx="29337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図 3">
            <a:extLst>
              <a:ext uri="{FF2B5EF4-FFF2-40B4-BE49-F238E27FC236}">
                <a16:creationId xmlns:a16="http://schemas.microsoft.com/office/drawing/2014/main" id="{17D6D9BA-FE00-4A25-BC95-44AD4588D5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29450" y="4787900"/>
            <a:ext cx="29337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タイトル 1">
            <a:extLst>
              <a:ext uri="{FF2B5EF4-FFF2-40B4-BE49-F238E27FC236}">
                <a16:creationId xmlns:a16="http://schemas.microsoft.com/office/drawing/2014/main" id="{9C130251-AD0B-4C4F-A00E-859502338AF1}"/>
              </a:ext>
            </a:extLst>
          </p:cNvPr>
          <p:cNvSpPr>
            <a:spLocks noGrp="1"/>
          </p:cNvSpPr>
          <p:nvPr>
            <p:ph type="title"/>
          </p:nvPr>
        </p:nvSpPr>
        <p:spPr>
          <a:xfrm>
            <a:off x="738188" y="539750"/>
            <a:ext cx="9217025" cy="720725"/>
          </a:xfrm>
        </p:spPr>
        <p:txBody>
          <a:bodyPr/>
          <a:lstStyle/>
          <a:p>
            <a:pPr algn="l" eaLnBrk="1" hangingPunct="1"/>
            <a:r>
              <a:rPr lang="ja-JP" altLang="en-US" sz="4000" b="1">
                <a:solidFill>
                  <a:schemeClr val="bg1"/>
                </a:solidFill>
                <a:latin typeface="HGP創英角ｺﾞｼｯｸUB" panose="020B0900000000000000" pitchFamily="50" charset="-128"/>
                <a:ea typeface="HGP創英角ｺﾞｼｯｸUB" panose="020B0900000000000000" pitchFamily="50" charset="-128"/>
              </a:rPr>
              <a:t>●　佐貫排水ポンプ場改築工事</a:t>
            </a:r>
          </a:p>
        </p:txBody>
      </p:sp>
      <p:sp>
        <p:nvSpPr>
          <p:cNvPr id="10243" name="テキスト ボックス 14">
            <a:extLst>
              <a:ext uri="{FF2B5EF4-FFF2-40B4-BE49-F238E27FC236}">
                <a16:creationId xmlns:a16="http://schemas.microsoft.com/office/drawing/2014/main" id="{16A360C7-D242-43F4-B39F-92378B29A00C}"/>
              </a:ext>
            </a:extLst>
          </p:cNvPr>
          <p:cNvSpPr txBox="1">
            <a:spLocks noChangeArrowheads="1"/>
          </p:cNvSpPr>
          <p:nvPr/>
        </p:nvSpPr>
        <p:spPr bwMode="auto">
          <a:xfrm>
            <a:off x="738188" y="1516063"/>
            <a:ext cx="8640762"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1042988"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・昭和</a:t>
            </a:r>
            <a:r>
              <a:rPr kumimoji="1" lang="en-US" altLang="ja-JP"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58</a:t>
            </a:r>
            <a:r>
              <a:rPr kumimoji="1" lang="ja-JP" altLang="en-US"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年に完成・・・・ポンプ</a:t>
            </a:r>
            <a:r>
              <a:rPr kumimoji="1" lang="en-US" altLang="ja-JP"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2</a:t>
            </a:r>
            <a:r>
              <a:rPr kumimoji="1" lang="ja-JP" altLang="en-US"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台</a:t>
            </a:r>
            <a:endParaRPr kumimoji="1" lang="ja-JP" altLang="en-US" sz="2800" b="0" i="0" u="none" strike="noStrike" kern="1200" cap="none" spc="0" normalizeH="0" baseline="0" noProof="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2" name="スライド番号プレースホルダー 1">
            <a:extLst>
              <a:ext uri="{FF2B5EF4-FFF2-40B4-BE49-F238E27FC236}">
                <a16:creationId xmlns:a16="http://schemas.microsoft.com/office/drawing/2014/main" id="{EB479C5D-9A63-45B2-996A-9BE5F4B69C54}"/>
              </a:ext>
            </a:extLst>
          </p:cNvPr>
          <p:cNvSpPr>
            <a:spLocks noGrp="1"/>
          </p:cNvSpPr>
          <p:nvPr>
            <p:ph type="sldNum" sz="quarter" idx="12"/>
          </p:nvPr>
        </p:nvSpPr>
        <p:spPr>
          <a:xfrm>
            <a:off x="7747000" y="7123113"/>
            <a:ext cx="2495550" cy="401637"/>
          </a:xfrm>
        </p:spPr>
        <p:txBody>
          <a:bodyPr/>
          <a:lstStyle/>
          <a:p>
            <a:pPr marL="0" marR="0" lvl="0" indent="0" algn="r" defTabSz="1043056" rtl="0" eaLnBrk="1" fontAlgn="auto" latinLnBrk="0" hangingPunct="1">
              <a:lnSpc>
                <a:spcPct val="100000"/>
              </a:lnSpc>
              <a:spcBef>
                <a:spcPts val="0"/>
              </a:spcBef>
              <a:spcAft>
                <a:spcPts val="0"/>
              </a:spcAft>
              <a:buClrTx/>
              <a:buSzTx/>
              <a:buFontTx/>
              <a:buNone/>
              <a:tabLst/>
              <a:defRPr/>
            </a:pPr>
            <a:fld id="{45CC7ADB-95DC-4B0A-9D30-6D6A1D403849}" type="slidenum">
              <a:rPr kumimoji="1" lang="ja-JP" altLang="en-US" sz="20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1043056" rtl="0" eaLnBrk="1" fontAlgn="auto" latinLnBrk="0" hangingPunct="1">
                <a:lnSpc>
                  <a:spcPct val="100000"/>
                </a:lnSpc>
                <a:spcBef>
                  <a:spcPts val="0"/>
                </a:spcBef>
                <a:spcAft>
                  <a:spcPts val="0"/>
                </a:spcAft>
                <a:buClrTx/>
                <a:buSzTx/>
                <a:buFontTx/>
                <a:buNone/>
                <a:tabLst/>
                <a:defRPr/>
              </a:pPr>
              <a:t>28</a:t>
            </a:fld>
            <a:endParaRPr kumimoji="1" lang="ja-JP" altLang="en-US" sz="20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cxnSp>
        <p:nvCxnSpPr>
          <p:cNvPr id="10" name="直線コネクタ 9">
            <a:extLst>
              <a:ext uri="{FF2B5EF4-FFF2-40B4-BE49-F238E27FC236}">
                <a16:creationId xmlns:a16="http://schemas.microsoft.com/office/drawing/2014/main" id="{129AEF79-4A35-4CE1-A7B6-6D216AC20C40}"/>
              </a:ext>
            </a:extLst>
          </p:cNvPr>
          <p:cNvCxnSpPr/>
          <p:nvPr/>
        </p:nvCxnSpPr>
        <p:spPr>
          <a:xfrm flipV="1">
            <a:off x="233363" y="7092950"/>
            <a:ext cx="10226675" cy="14288"/>
          </a:xfrm>
          <a:prstGeom prst="line">
            <a:avLst/>
          </a:prstGeom>
        </p:spPr>
        <p:style>
          <a:lnRef idx="1">
            <a:schemeClr val="accent1"/>
          </a:lnRef>
          <a:fillRef idx="0">
            <a:schemeClr val="accent1"/>
          </a:fillRef>
          <a:effectRef idx="0">
            <a:schemeClr val="accent1"/>
          </a:effectRef>
          <a:fontRef idx="minor">
            <a:schemeClr val="tx1"/>
          </a:fontRef>
        </p:style>
      </p:cxnSp>
      <p:sp>
        <p:nvSpPr>
          <p:cNvPr id="10246" name="テキスト ボックス 12">
            <a:extLst>
              <a:ext uri="{FF2B5EF4-FFF2-40B4-BE49-F238E27FC236}">
                <a16:creationId xmlns:a16="http://schemas.microsoft.com/office/drawing/2014/main" id="{3C1562AC-BF38-45F9-90AB-3A4B2C498E66}"/>
              </a:ext>
            </a:extLst>
          </p:cNvPr>
          <p:cNvSpPr txBox="1">
            <a:spLocks noChangeArrowheads="1"/>
          </p:cNvSpPr>
          <p:nvPr/>
        </p:nvSpPr>
        <p:spPr bwMode="auto">
          <a:xfrm>
            <a:off x="738188" y="2195513"/>
            <a:ext cx="77771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1042988"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・平成</a:t>
            </a:r>
            <a:r>
              <a:rPr kumimoji="1" lang="en-US" altLang="ja-JP"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16</a:t>
            </a:r>
            <a:r>
              <a:rPr kumimoji="1" lang="ja-JP" altLang="en-US"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年に、ポンプ</a:t>
            </a:r>
            <a:r>
              <a:rPr kumimoji="1" lang="en-US" altLang="ja-JP"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2</a:t>
            </a:r>
            <a:r>
              <a:rPr kumimoji="1" lang="ja-JP" altLang="en-US"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台を追加</a:t>
            </a:r>
            <a:endParaRPr kumimoji="1" lang="en-US" altLang="ja-JP"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1042988"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・現在ポンプ</a:t>
            </a:r>
            <a:r>
              <a:rPr kumimoji="1" lang="en-US" altLang="ja-JP"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4</a:t>
            </a:r>
            <a:r>
              <a:rPr kumimoji="1" lang="ja-JP" altLang="en-US"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台</a:t>
            </a:r>
            <a:endParaRPr kumimoji="1" lang="en-US" altLang="ja-JP"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0247" name="テキスト ボックス 6">
            <a:extLst>
              <a:ext uri="{FF2B5EF4-FFF2-40B4-BE49-F238E27FC236}">
                <a16:creationId xmlns:a16="http://schemas.microsoft.com/office/drawing/2014/main" id="{D1278382-FF94-4BC5-8A76-F58F07D3F8DE}"/>
              </a:ext>
            </a:extLst>
          </p:cNvPr>
          <p:cNvSpPr txBox="1">
            <a:spLocks noChangeArrowheads="1"/>
          </p:cNvSpPr>
          <p:nvPr/>
        </p:nvSpPr>
        <p:spPr bwMode="auto">
          <a:xfrm>
            <a:off x="2681288" y="7092950"/>
            <a:ext cx="53292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100">
                <a:solidFill>
                  <a:schemeClr val="tx1"/>
                </a:solidFill>
                <a:latin typeface="Calibri" panose="020F0502020204030204" pitchFamily="34" charset="0"/>
                <a:ea typeface="ＭＳ Ｐゴシック" panose="020B0600070205080204" pitchFamily="50" charset="-128"/>
              </a:defRPr>
            </a:lvl1pPr>
            <a:lvl2pPr marL="742950" indent="-285750">
              <a:defRPr kumimoji="1" sz="2100">
                <a:solidFill>
                  <a:schemeClr val="tx1"/>
                </a:solidFill>
                <a:latin typeface="Calibri" panose="020F0502020204030204" pitchFamily="34" charset="0"/>
                <a:ea typeface="ＭＳ Ｐゴシック" panose="020B0600070205080204" pitchFamily="50" charset="-128"/>
              </a:defRPr>
            </a:lvl2pPr>
            <a:lvl3pPr marL="1143000" indent="-228600">
              <a:defRPr kumimoji="1" sz="2100">
                <a:solidFill>
                  <a:schemeClr val="tx1"/>
                </a:solidFill>
                <a:latin typeface="Calibri" panose="020F0502020204030204" pitchFamily="34" charset="0"/>
                <a:ea typeface="ＭＳ Ｐゴシック" panose="020B0600070205080204" pitchFamily="50" charset="-128"/>
              </a:defRPr>
            </a:lvl3pPr>
            <a:lvl4pPr marL="1600200" indent="-228600">
              <a:defRPr kumimoji="1" sz="2100">
                <a:solidFill>
                  <a:schemeClr val="tx1"/>
                </a:solidFill>
                <a:latin typeface="Calibri" panose="020F0502020204030204" pitchFamily="34" charset="0"/>
                <a:ea typeface="ＭＳ Ｐゴシック" panose="020B0600070205080204" pitchFamily="50" charset="-128"/>
              </a:defRPr>
            </a:lvl4pPr>
            <a:lvl5pPr marL="2057400" indent="-228600">
              <a:defRPr kumimoji="1" sz="2100">
                <a:solidFill>
                  <a:schemeClr val="tx1"/>
                </a:solidFill>
                <a:latin typeface="Calibri" panose="020F0502020204030204" pitchFamily="34" charset="0"/>
                <a:ea typeface="ＭＳ Ｐゴシック" panose="020B0600070205080204" pitchFamily="50" charset="-128"/>
              </a:defRPr>
            </a:lvl5pPr>
            <a:lvl6pPr marL="25146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6pPr>
            <a:lvl7pPr marL="29718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7pPr>
            <a:lvl8pPr marL="34290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8pPr>
            <a:lvl9pPr marL="38862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9pPr>
          </a:lstStyle>
          <a:p>
            <a:pPr marL="0" marR="0" lvl="0" indent="0" algn="ctr" defTabSz="1042988" rtl="0" eaLnBrk="1" fontAlgn="base" latinLnBrk="0" hangingPunct="1">
              <a:lnSpc>
                <a:spcPct val="100000"/>
              </a:lnSpc>
              <a:spcBef>
                <a:spcPct val="0"/>
              </a:spcBef>
              <a:spcAft>
                <a:spcPct val="0"/>
              </a:spcAft>
              <a:buClrTx/>
              <a:buSzTx/>
              <a:buFontTx/>
              <a:buNone/>
              <a:tabLst/>
              <a:defRPr/>
            </a:pPr>
            <a:r>
              <a:rPr kumimoji="1" lang="ja-JP" altLang="en-US" sz="21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龍ケ崎市議会報告会＆意見交換会</a:t>
            </a:r>
          </a:p>
        </p:txBody>
      </p:sp>
      <p:sp>
        <p:nvSpPr>
          <p:cNvPr id="10248" name="テキスト ボックス 12">
            <a:extLst>
              <a:ext uri="{FF2B5EF4-FFF2-40B4-BE49-F238E27FC236}">
                <a16:creationId xmlns:a16="http://schemas.microsoft.com/office/drawing/2014/main" id="{538FED37-046D-4817-AA57-59DEF49A7921}"/>
              </a:ext>
            </a:extLst>
          </p:cNvPr>
          <p:cNvSpPr txBox="1">
            <a:spLocks noChangeArrowheads="1"/>
          </p:cNvSpPr>
          <p:nvPr/>
        </p:nvSpPr>
        <p:spPr bwMode="auto">
          <a:xfrm>
            <a:off x="738188" y="4589463"/>
            <a:ext cx="35290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1042988" rtl="0" eaLnBrk="0" fontAlgn="base" latinLnBrk="0" hangingPunct="0">
              <a:lnSpc>
                <a:spcPct val="100000"/>
              </a:lnSpc>
              <a:spcBef>
                <a:spcPct val="0"/>
              </a:spcBef>
              <a:spcAft>
                <a:spcPct val="0"/>
              </a:spcAft>
              <a:buClrTx/>
              <a:buSzTx/>
              <a:buFontTx/>
              <a:buNone/>
              <a:tabLst/>
              <a:defRPr/>
            </a:pPr>
            <a:endParaRPr kumimoji="1" lang="en-US" altLang="ja-JP"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1042988"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a:t>
            </a:r>
            <a:endParaRPr kumimoji="1" lang="en-US" altLang="ja-JP"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pic>
        <p:nvPicPr>
          <p:cNvPr id="10249" name="図 2">
            <a:extLst>
              <a:ext uri="{FF2B5EF4-FFF2-40B4-BE49-F238E27FC236}">
                <a16:creationId xmlns:a16="http://schemas.microsoft.com/office/drawing/2014/main" id="{586156BD-088C-4237-A98A-02234B7B08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4725" y="3305175"/>
            <a:ext cx="4608513"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図 4">
            <a:extLst>
              <a:ext uri="{FF2B5EF4-FFF2-40B4-BE49-F238E27FC236}">
                <a16:creationId xmlns:a16="http://schemas.microsoft.com/office/drawing/2014/main" id="{4B0C13F7-E19F-4C5F-B4E3-4B250D8F73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38875" y="1516063"/>
            <a:ext cx="3751263" cy="543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タイトル 1">
            <a:extLst>
              <a:ext uri="{FF2B5EF4-FFF2-40B4-BE49-F238E27FC236}">
                <a16:creationId xmlns:a16="http://schemas.microsoft.com/office/drawing/2014/main" id="{2D2F1F6F-26B2-4C91-A766-790D8F95F67E}"/>
              </a:ext>
            </a:extLst>
          </p:cNvPr>
          <p:cNvSpPr>
            <a:spLocks noGrp="1"/>
          </p:cNvSpPr>
          <p:nvPr>
            <p:ph type="title"/>
          </p:nvPr>
        </p:nvSpPr>
        <p:spPr>
          <a:xfrm>
            <a:off x="738188" y="539750"/>
            <a:ext cx="9217025" cy="720725"/>
          </a:xfrm>
        </p:spPr>
        <p:txBody>
          <a:bodyPr/>
          <a:lstStyle/>
          <a:p>
            <a:pPr algn="l" eaLnBrk="1" hangingPunct="1"/>
            <a:r>
              <a:rPr lang="ja-JP" altLang="en-US" sz="4000" b="1">
                <a:solidFill>
                  <a:schemeClr val="bg1"/>
                </a:solidFill>
                <a:latin typeface="HGP創英角ｺﾞｼｯｸUB" panose="020B0900000000000000" pitchFamily="50" charset="-128"/>
                <a:ea typeface="HGP創英角ｺﾞｼｯｸUB" panose="020B0900000000000000" pitchFamily="50" charset="-128"/>
              </a:rPr>
              <a:t>●　佐貫排水ポンプ場改築工事</a:t>
            </a:r>
          </a:p>
        </p:txBody>
      </p:sp>
      <p:sp>
        <p:nvSpPr>
          <p:cNvPr id="11267" name="テキスト ボックス 14">
            <a:extLst>
              <a:ext uri="{FF2B5EF4-FFF2-40B4-BE49-F238E27FC236}">
                <a16:creationId xmlns:a16="http://schemas.microsoft.com/office/drawing/2014/main" id="{CAFD42D8-294F-42A5-B50A-2E2CB69AC6D0}"/>
              </a:ext>
            </a:extLst>
          </p:cNvPr>
          <p:cNvSpPr txBox="1">
            <a:spLocks noChangeArrowheads="1"/>
          </p:cNvSpPr>
          <p:nvPr/>
        </p:nvSpPr>
        <p:spPr bwMode="auto">
          <a:xfrm>
            <a:off x="522288" y="1404938"/>
            <a:ext cx="8640762"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sz="2100">
                <a:solidFill>
                  <a:schemeClr val="tx1"/>
                </a:solidFill>
                <a:latin typeface="Calibri" panose="020F0502020204030204" pitchFamily="34" charset="0"/>
                <a:ea typeface="ＭＳ Ｐゴシック" panose="020B0600070205080204" pitchFamily="50" charset="-128"/>
              </a:defRPr>
            </a:lvl1pPr>
            <a:lvl2pPr>
              <a:defRPr kumimoji="1" sz="2100">
                <a:solidFill>
                  <a:schemeClr val="tx1"/>
                </a:solidFill>
                <a:latin typeface="Calibri" panose="020F0502020204030204" pitchFamily="34" charset="0"/>
                <a:ea typeface="ＭＳ Ｐゴシック" panose="020B0600070205080204" pitchFamily="50" charset="-128"/>
              </a:defRPr>
            </a:lvl2pPr>
            <a:lvl3pPr>
              <a:defRPr kumimoji="1" sz="2100">
                <a:solidFill>
                  <a:schemeClr val="tx1"/>
                </a:solidFill>
                <a:latin typeface="Calibri" panose="020F0502020204030204" pitchFamily="34" charset="0"/>
                <a:ea typeface="ＭＳ Ｐゴシック" panose="020B0600070205080204" pitchFamily="50" charset="-128"/>
              </a:defRPr>
            </a:lvl3pPr>
            <a:lvl4pPr>
              <a:defRPr kumimoji="1" sz="2100">
                <a:solidFill>
                  <a:schemeClr val="tx1"/>
                </a:solidFill>
                <a:latin typeface="Calibri" panose="020F0502020204030204" pitchFamily="34" charset="0"/>
                <a:ea typeface="ＭＳ Ｐゴシック" panose="020B0600070205080204" pitchFamily="50" charset="-128"/>
              </a:defRPr>
            </a:lvl4pPr>
            <a:lvl5pPr>
              <a:defRPr kumimoji="1" sz="2100">
                <a:solidFill>
                  <a:schemeClr val="tx1"/>
                </a:solidFill>
                <a:latin typeface="Calibri" panose="020F0502020204030204" pitchFamily="34" charset="0"/>
                <a:ea typeface="ＭＳ Ｐゴシック" panose="020B0600070205080204" pitchFamily="50" charset="-128"/>
              </a:defRPr>
            </a:lvl5pPr>
            <a:lvl6pPr marL="25431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6pPr>
            <a:lvl7pPr marL="30003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7pPr>
            <a:lvl8pPr marL="34575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8pPr>
            <a:lvl9pPr marL="39147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9pPr>
          </a:lstStyle>
          <a:p>
            <a:pPr marL="342900" marR="0" lvl="0" indent="-342900" algn="l" defTabSz="1042988" rtl="0" eaLnBrk="0" fontAlgn="base" latinLnBrk="0" hangingPunct="0">
              <a:lnSpc>
                <a:spcPct val="100000"/>
              </a:lnSpc>
              <a:spcBef>
                <a:spcPct val="0"/>
              </a:spcBef>
              <a:spcAft>
                <a:spcPct val="0"/>
              </a:spcAft>
              <a:buClrTx/>
              <a:buSzTx/>
              <a:buFont typeface="Wingdings" panose="05000000000000000000" pitchFamily="2" charset="2"/>
              <a:buChar char="u"/>
              <a:tabLst/>
              <a:defRPr/>
            </a:pPr>
            <a:r>
              <a:rPr kumimoji="1" lang="ja-JP" altLang="en-US" sz="36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ポンプ</a:t>
            </a:r>
            <a:r>
              <a:rPr kumimoji="1" lang="en-US" altLang="ja-JP" sz="36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2</a:t>
            </a:r>
            <a:r>
              <a:rPr kumimoji="1" lang="ja-JP" altLang="en-US" sz="36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台を交換　（能力は同じ）</a:t>
            </a:r>
          </a:p>
        </p:txBody>
      </p:sp>
      <p:sp>
        <p:nvSpPr>
          <p:cNvPr id="2" name="スライド番号プレースホルダー 1">
            <a:extLst>
              <a:ext uri="{FF2B5EF4-FFF2-40B4-BE49-F238E27FC236}">
                <a16:creationId xmlns:a16="http://schemas.microsoft.com/office/drawing/2014/main" id="{A9FBFB3A-44F0-4B98-BEDD-A088E32EBCBB}"/>
              </a:ext>
            </a:extLst>
          </p:cNvPr>
          <p:cNvSpPr>
            <a:spLocks noGrp="1"/>
          </p:cNvSpPr>
          <p:nvPr>
            <p:ph type="sldNum" sz="quarter" idx="12"/>
          </p:nvPr>
        </p:nvSpPr>
        <p:spPr>
          <a:xfrm>
            <a:off x="7747000" y="7123113"/>
            <a:ext cx="2495550" cy="401637"/>
          </a:xfrm>
        </p:spPr>
        <p:txBody>
          <a:bodyPr/>
          <a:lstStyle/>
          <a:p>
            <a:pPr marL="0" marR="0" lvl="0" indent="0" algn="r" defTabSz="1043056" rtl="0" eaLnBrk="1" fontAlgn="auto" latinLnBrk="0" hangingPunct="1">
              <a:lnSpc>
                <a:spcPct val="100000"/>
              </a:lnSpc>
              <a:spcBef>
                <a:spcPts val="0"/>
              </a:spcBef>
              <a:spcAft>
                <a:spcPts val="0"/>
              </a:spcAft>
              <a:buClrTx/>
              <a:buSzTx/>
              <a:buFontTx/>
              <a:buNone/>
              <a:tabLst/>
              <a:defRPr/>
            </a:pPr>
            <a:fld id="{76AAD6B0-0389-45A2-9F79-0B94C326065A}" type="slidenum">
              <a:rPr kumimoji="1" lang="ja-JP" altLang="en-US" sz="20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1043056" rtl="0" eaLnBrk="1" fontAlgn="auto" latinLnBrk="0" hangingPunct="1">
                <a:lnSpc>
                  <a:spcPct val="100000"/>
                </a:lnSpc>
                <a:spcBef>
                  <a:spcPts val="0"/>
                </a:spcBef>
                <a:spcAft>
                  <a:spcPts val="0"/>
                </a:spcAft>
                <a:buClrTx/>
                <a:buSzTx/>
                <a:buFontTx/>
                <a:buNone/>
                <a:tabLst/>
                <a:defRPr/>
              </a:pPr>
              <a:t>29</a:t>
            </a:fld>
            <a:endParaRPr kumimoji="1" lang="ja-JP" altLang="en-US" sz="20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cxnSp>
        <p:nvCxnSpPr>
          <p:cNvPr id="10" name="直線コネクタ 9">
            <a:extLst>
              <a:ext uri="{FF2B5EF4-FFF2-40B4-BE49-F238E27FC236}">
                <a16:creationId xmlns:a16="http://schemas.microsoft.com/office/drawing/2014/main" id="{4330CCDE-B3A5-4912-88FC-ED42F69ABF25}"/>
              </a:ext>
            </a:extLst>
          </p:cNvPr>
          <p:cNvCxnSpPr/>
          <p:nvPr/>
        </p:nvCxnSpPr>
        <p:spPr>
          <a:xfrm flipV="1">
            <a:off x="233363" y="7092950"/>
            <a:ext cx="10226675" cy="14288"/>
          </a:xfrm>
          <a:prstGeom prst="line">
            <a:avLst/>
          </a:prstGeom>
        </p:spPr>
        <p:style>
          <a:lnRef idx="1">
            <a:schemeClr val="accent1"/>
          </a:lnRef>
          <a:fillRef idx="0">
            <a:schemeClr val="accent1"/>
          </a:fillRef>
          <a:effectRef idx="0">
            <a:schemeClr val="accent1"/>
          </a:effectRef>
          <a:fontRef idx="minor">
            <a:schemeClr val="tx1"/>
          </a:fontRef>
        </p:style>
      </p:cxnSp>
      <p:sp>
        <p:nvSpPr>
          <p:cNvPr id="11270" name="テキスト ボックス 12">
            <a:extLst>
              <a:ext uri="{FF2B5EF4-FFF2-40B4-BE49-F238E27FC236}">
                <a16:creationId xmlns:a16="http://schemas.microsoft.com/office/drawing/2014/main" id="{360DBA17-A89F-4014-93AB-A2FDFCCDE895}"/>
              </a:ext>
            </a:extLst>
          </p:cNvPr>
          <p:cNvSpPr txBox="1">
            <a:spLocks noChangeArrowheads="1"/>
          </p:cNvSpPr>
          <p:nvPr/>
        </p:nvSpPr>
        <p:spPr bwMode="auto">
          <a:xfrm>
            <a:off x="738188" y="2195513"/>
            <a:ext cx="9072562"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1042988"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・ポンプの標準耐用年数は</a:t>
            </a:r>
            <a:r>
              <a:rPr kumimoji="1" lang="en-US" altLang="ja-JP"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20</a:t>
            </a:r>
            <a:r>
              <a:rPr kumimoji="1" lang="ja-JP" altLang="en-US"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年</a:t>
            </a:r>
            <a:endParaRPr kumimoji="1" lang="en-US" altLang="ja-JP"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1042988" rtl="0" eaLnBrk="0" fontAlgn="base" latinLnBrk="0" hangingPunct="0">
              <a:lnSpc>
                <a:spcPct val="100000"/>
              </a:lnSpc>
              <a:spcBef>
                <a:spcPct val="0"/>
              </a:spcBef>
              <a:spcAft>
                <a:spcPct val="0"/>
              </a:spcAft>
              <a:buClrTx/>
              <a:buSzTx/>
              <a:buFontTx/>
              <a:buNone/>
              <a:tabLst/>
              <a:defRPr/>
            </a:pPr>
            <a:endParaRPr kumimoji="1" lang="en-US" altLang="ja-JP"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1042988"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・機械設備に</a:t>
            </a:r>
            <a:r>
              <a:rPr kumimoji="1" lang="en-US" altLang="ja-JP"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552,960</a:t>
            </a:r>
            <a:r>
              <a:rPr kumimoji="1" lang="ja-JP" altLang="en-US"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千円</a:t>
            </a:r>
            <a:endParaRPr kumimoji="1" lang="en-US" altLang="ja-JP"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1042988"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・電気設備に</a:t>
            </a:r>
            <a:r>
              <a:rPr kumimoji="1" lang="en-US" altLang="ja-JP"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306,720</a:t>
            </a:r>
            <a:r>
              <a:rPr kumimoji="1" lang="ja-JP" altLang="en-US"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千円</a:t>
            </a:r>
            <a:endParaRPr kumimoji="1" lang="en-US" altLang="ja-JP"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1042988" rtl="0" eaLnBrk="0" fontAlgn="base" latinLnBrk="0" hangingPunct="0">
              <a:lnSpc>
                <a:spcPct val="100000"/>
              </a:lnSpc>
              <a:spcBef>
                <a:spcPct val="0"/>
              </a:spcBef>
              <a:spcAft>
                <a:spcPct val="0"/>
              </a:spcAft>
              <a:buClrTx/>
              <a:buSzTx/>
              <a:buFontTx/>
              <a:buNone/>
              <a:tabLst/>
              <a:defRPr/>
            </a:pPr>
            <a:endParaRPr kumimoji="1" lang="en-US" altLang="ja-JP"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1042988"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r>
              <a:rPr kumimoji="1" lang="en-US" altLang="ja-JP"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1</a:t>
            </a:r>
            <a:r>
              <a:rPr kumimoji="1" lang="ja-JP" altLang="en-US"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時間雨量</a:t>
            </a:r>
            <a:r>
              <a:rPr kumimoji="1" lang="en-US" altLang="ja-JP"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53</a:t>
            </a:r>
            <a:r>
              <a:rPr kumimoji="1" lang="ja-JP" altLang="en-US"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㎜に対応可能</a:t>
            </a:r>
            <a:endParaRPr kumimoji="1" lang="en-US" altLang="ja-JP"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1042988"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a:t>
            </a:r>
            <a:endParaRPr kumimoji="1" lang="en-US" altLang="ja-JP"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1042988"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☆天気予報での表現（</a:t>
            </a:r>
            <a:r>
              <a:rPr kumimoji="1" lang="en-US" altLang="ja-JP" sz="24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1</a:t>
            </a:r>
            <a:r>
              <a:rPr kumimoji="1" lang="ja-JP" altLang="en-US" sz="24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時間雨量）</a:t>
            </a:r>
            <a:endParaRPr kumimoji="1" lang="en-US" altLang="ja-JP" sz="24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1042988"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a:t>
            </a:r>
            <a:r>
              <a:rPr kumimoji="1" lang="en-US" altLang="ja-JP" sz="24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30</a:t>
            </a:r>
            <a:r>
              <a:rPr kumimoji="1" lang="ja-JP" altLang="en-US" sz="24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r>
              <a:rPr kumimoji="1" lang="en-US" altLang="ja-JP" sz="24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50</a:t>
            </a:r>
            <a:r>
              <a:rPr kumimoji="1" lang="ja-JP" altLang="en-US" sz="24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㎜未満・・・激しい雨</a:t>
            </a:r>
            <a:endParaRPr kumimoji="1" lang="en-US" altLang="ja-JP" sz="24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1042988"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a:t>
            </a:r>
            <a:r>
              <a:rPr kumimoji="1" lang="en-US" altLang="ja-JP" sz="24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50</a:t>
            </a:r>
            <a:r>
              <a:rPr kumimoji="1" lang="ja-JP" altLang="en-US" sz="24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r>
              <a:rPr kumimoji="1" lang="en-US" altLang="ja-JP" sz="24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80</a:t>
            </a:r>
            <a:r>
              <a:rPr kumimoji="1" lang="ja-JP" altLang="en-US" sz="24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㎜未満・・・非常に激しい雨</a:t>
            </a:r>
            <a:endParaRPr kumimoji="1" lang="en-US" altLang="ja-JP" sz="24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1042988"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a:t>
            </a:r>
            <a:r>
              <a:rPr kumimoji="1" lang="en-US" altLang="ja-JP" sz="24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80</a:t>
            </a:r>
            <a:r>
              <a:rPr kumimoji="1" lang="ja-JP" altLang="en-US" sz="24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㎜以上・・・・・・・猛烈な雨</a:t>
            </a:r>
            <a:endParaRPr kumimoji="1" lang="en-US" altLang="ja-JP" sz="24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1042988" rtl="0" eaLnBrk="0" fontAlgn="base" latinLnBrk="0" hangingPunct="0">
              <a:lnSpc>
                <a:spcPct val="100000"/>
              </a:lnSpc>
              <a:spcBef>
                <a:spcPct val="0"/>
              </a:spcBef>
              <a:spcAft>
                <a:spcPct val="0"/>
              </a:spcAft>
              <a:buClrTx/>
              <a:buSzTx/>
              <a:buFontTx/>
              <a:buNone/>
              <a:tabLst/>
              <a:defRPr/>
            </a:pPr>
            <a:endParaRPr kumimoji="1" lang="en-US" altLang="ja-JP"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1271" name="テキスト ボックス 6">
            <a:extLst>
              <a:ext uri="{FF2B5EF4-FFF2-40B4-BE49-F238E27FC236}">
                <a16:creationId xmlns:a16="http://schemas.microsoft.com/office/drawing/2014/main" id="{543440F5-7027-4012-8B85-42F2354F2C93}"/>
              </a:ext>
            </a:extLst>
          </p:cNvPr>
          <p:cNvSpPr txBox="1">
            <a:spLocks noChangeArrowheads="1"/>
          </p:cNvSpPr>
          <p:nvPr/>
        </p:nvSpPr>
        <p:spPr bwMode="auto">
          <a:xfrm>
            <a:off x="2681288" y="7092950"/>
            <a:ext cx="53292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100">
                <a:solidFill>
                  <a:schemeClr val="tx1"/>
                </a:solidFill>
                <a:latin typeface="Calibri" panose="020F0502020204030204" pitchFamily="34" charset="0"/>
                <a:ea typeface="ＭＳ Ｐゴシック" panose="020B0600070205080204" pitchFamily="50" charset="-128"/>
              </a:defRPr>
            </a:lvl1pPr>
            <a:lvl2pPr marL="742950" indent="-285750">
              <a:defRPr kumimoji="1" sz="2100">
                <a:solidFill>
                  <a:schemeClr val="tx1"/>
                </a:solidFill>
                <a:latin typeface="Calibri" panose="020F0502020204030204" pitchFamily="34" charset="0"/>
                <a:ea typeface="ＭＳ Ｐゴシック" panose="020B0600070205080204" pitchFamily="50" charset="-128"/>
              </a:defRPr>
            </a:lvl2pPr>
            <a:lvl3pPr marL="1143000" indent="-228600">
              <a:defRPr kumimoji="1" sz="2100">
                <a:solidFill>
                  <a:schemeClr val="tx1"/>
                </a:solidFill>
                <a:latin typeface="Calibri" panose="020F0502020204030204" pitchFamily="34" charset="0"/>
                <a:ea typeface="ＭＳ Ｐゴシック" panose="020B0600070205080204" pitchFamily="50" charset="-128"/>
              </a:defRPr>
            </a:lvl3pPr>
            <a:lvl4pPr marL="1600200" indent="-228600">
              <a:defRPr kumimoji="1" sz="2100">
                <a:solidFill>
                  <a:schemeClr val="tx1"/>
                </a:solidFill>
                <a:latin typeface="Calibri" panose="020F0502020204030204" pitchFamily="34" charset="0"/>
                <a:ea typeface="ＭＳ Ｐゴシック" panose="020B0600070205080204" pitchFamily="50" charset="-128"/>
              </a:defRPr>
            </a:lvl4pPr>
            <a:lvl5pPr marL="2057400" indent="-228600">
              <a:defRPr kumimoji="1" sz="2100">
                <a:solidFill>
                  <a:schemeClr val="tx1"/>
                </a:solidFill>
                <a:latin typeface="Calibri" panose="020F0502020204030204" pitchFamily="34" charset="0"/>
                <a:ea typeface="ＭＳ Ｐゴシック" panose="020B0600070205080204" pitchFamily="50" charset="-128"/>
              </a:defRPr>
            </a:lvl5pPr>
            <a:lvl6pPr marL="25146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6pPr>
            <a:lvl7pPr marL="29718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7pPr>
            <a:lvl8pPr marL="34290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8pPr>
            <a:lvl9pPr marL="38862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9pPr>
          </a:lstStyle>
          <a:p>
            <a:pPr marL="0" marR="0" lvl="0" indent="0" algn="ctr" defTabSz="1042988" rtl="0" eaLnBrk="1" fontAlgn="base" latinLnBrk="0" hangingPunct="1">
              <a:lnSpc>
                <a:spcPct val="100000"/>
              </a:lnSpc>
              <a:spcBef>
                <a:spcPct val="0"/>
              </a:spcBef>
              <a:spcAft>
                <a:spcPct val="0"/>
              </a:spcAft>
              <a:buClrTx/>
              <a:buSzTx/>
              <a:buFontTx/>
              <a:buNone/>
              <a:tabLst/>
              <a:defRPr/>
            </a:pPr>
            <a:r>
              <a:rPr kumimoji="1" lang="ja-JP" altLang="en-US" sz="21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龍ケ崎市議会報告会＆意見交換会</a:t>
            </a:r>
          </a:p>
        </p:txBody>
      </p:sp>
      <p:sp>
        <p:nvSpPr>
          <p:cNvPr id="11272" name="テキスト ボックス 12">
            <a:extLst>
              <a:ext uri="{FF2B5EF4-FFF2-40B4-BE49-F238E27FC236}">
                <a16:creationId xmlns:a16="http://schemas.microsoft.com/office/drawing/2014/main" id="{AD5DBC2E-455E-4D60-B503-6824770F66E5}"/>
              </a:ext>
            </a:extLst>
          </p:cNvPr>
          <p:cNvSpPr txBox="1">
            <a:spLocks noChangeArrowheads="1"/>
          </p:cNvSpPr>
          <p:nvPr/>
        </p:nvSpPr>
        <p:spPr bwMode="auto">
          <a:xfrm>
            <a:off x="2825750" y="4441825"/>
            <a:ext cx="35290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1042988" rtl="0" eaLnBrk="0" fontAlgn="base" latinLnBrk="0" hangingPunct="0">
              <a:lnSpc>
                <a:spcPct val="100000"/>
              </a:lnSpc>
              <a:spcBef>
                <a:spcPct val="0"/>
              </a:spcBef>
              <a:spcAft>
                <a:spcPct val="0"/>
              </a:spcAft>
              <a:buClrTx/>
              <a:buSzTx/>
              <a:buFontTx/>
              <a:buNone/>
              <a:tabLst/>
              <a:defRPr/>
            </a:pPr>
            <a:endParaRPr kumimoji="1" lang="en-US" altLang="ja-JP"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1042988"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a:t>
            </a:r>
            <a:endParaRPr kumimoji="1" lang="en-US" altLang="ja-JP"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1273" name="テキスト ボックス 12">
            <a:extLst>
              <a:ext uri="{FF2B5EF4-FFF2-40B4-BE49-F238E27FC236}">
                <a16:creationId xmlns:a16="http://schemas.microsoft.com/office/drawing/2014/main" id="{0CBF3FE7-FC14-486A-9247-3C1DBB676436}"/>
              </a:ext>
            </a:extLst>
          </p:cNvPr>
          <p:cNvSpPr txBox="1">
            <a:spLocks noChangeArrowheads="1"/>
          </p:cNvSpPr>
          <p:nvPr/>
        </p:nvSpPr>
        <p:spPr bwMode="auto">
          <a:xfrm>
            <a:off x="1722438" y="4586288"/>
            <a:ext cx="35290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1042988" rtl="0" eaLnBrk="0" fontAlgn="base" latinLnBrk="0" hangingPunct="0">
              <a:lnSpc>
                <a:spcPct val="100000"/>
              </a:lnSpc>
              <a:spcBef>
                <a:spcPct val="0"/>
              </a:spcBef>
              <a:spcAft>
                <a:spcPct val="0"/>
              </a:spcAft>
              <a:buClrTx/>
              <a:buSzTx/>
              <a:buFontTx/>
              <a:buNone/>
              <a:tabLst/>
              <a:defRPr/>
            </a:pPr>
            <a:endParaRPr kumimoji="1" lang="en-US" altLang="ja-JP"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1042988"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a:t>
            </a:r>
            <a:endParaRPr kumimoji="1" lang="en-US" altLang="ja-JP"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pic>
        <p:nvPicPr>
          <p:cNvPr id="11274" name="図 12">
            <a:extLst>
              <a:ext uri="{FF2B5EF4-FFF2-40B4-BE49-F238E27FC236}">
                <a16:creationId xmlns:a16="http://schemas.microsoft.com/office/drawing/2014/main" id="{33048EB5-5771-4C39-ABE2-3720F3BBD5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22950" y="2195513"/>
            <a:ext cx="4132263" cy="457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 2">
            <a:extLst>
              <a:ext uri="{FF2B5EF4-FFF2-40B4-BE49-F238E27FC236}">
                <a16:creationId xmlns:a16="http://schemas.microsoft.com/office/drawing/2014/main" id="{17AD47B8-6E1E-43AC-B37C-D0A16BD9E98E}"/>
              </a:ext>
            </a:extLst>
          </p:cNvPr>
          <p:cNvSpPr/>
          <p:nvPr/>
        </p:nvSpPr>
        <p:spPr>
          <a:xfrm>
            <a:off x="954212" y="5630443"/>
            <a:ext cx="4680520" cy="1150028"/>
          </a:xfrm>
          <a:prstGeom prst="roundRect">
            <a:avLst/>
          </a:prstGeom>
          <a:noFill/>
          <a:ln>
            <a:solidFill>
              <a:srgbClr val="0099FF"/>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27940" tIns="27940" rIns="27940" bIns="128155" spcCol="1270" anchor="b"/>
          <a:lstStyle/>
          <a:p>
            <a:pPr marL="0" marR="0" lvl="0" indent="0" algn="ctr" defTabSz="1955800" rtl="0" eaLnBrk="0" fontAlgn="base" latinLnBrk="0" hangingPunct="0">
              <a:lnSpc>
                <a:spcPct val="90000"/>
              </a:lnSpc>
              <a:spcBef>
                <a:spcPct val="0"/>
              </a:spcBef>
              <a:spcAft>
                <a:spcPct val="3500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cSld>
  <p:clrMapOvr>
    <a:masterClrMapping/>
  </p:clrMapOvr>
  <p:transition spd="med">
    <p:pull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a:extLst>
              <a:ext uri="{FF2B5EF4-FFF2-40B4-BE49-F238E27FC236}">
                <a16:creationId xmlns:a16="http://schemas.microsoft.com/office/drawing/2014/main" id="{49C714A1-501D-4CDD-9A4E-A2E9251CE164}"/>
              </a:ext>
            </a:extLst>
          </p:cNvPr>
          <p:cNvSpPr>
            <a:spLocks noGrp="1"/>
          </p:cNvSpPr>
          <p:nvPr>
            <p:ph type="title"/>
          </p:nvPr>
        </p:nvSpPr>
        <p:spPr>
          <a:xfrm>
            <a:off x="738188" y="539750"/>
            <a:ext cx="9217025" cy="720725"/>
          </a:xfrm>
        </p:spPr>
        <p:txBody>
          <a:bodyPr/>
          <a:lstStyle/>
          <a:p>
            <a:pPr algn="l" eaLnBrk="1" hangingPunct="1"/>
            <a:r>
              <a:rPr lang="ja-JP" altLang="en-US" sz="4000" b="1">
                <a:solidFill>
                  <a:schemeClr val="bg1"/>
                </a:solidFill>
                <a:latin typeface="ＭＳ Ｐゴシック" panose="020B0600070205080204" pitchFamily="50" charset="-128"/>
              </a:rPr>
              <a:t>●　議会運営委員会</a:t>
            </a:r>
          </a:p>
        </p:txBody>
      </p:sp>
      <p:cxnSp>
        <p:nvCxnSpPr>
          <p:cNvPr id="22" name="直線コネクタ 21">
            <a:extLst>
              <a:ext uri="{FF2B5EF4-FFF2-40B4-BE49-F238E27FC236}">
                <a16:creationId xmlns:a16="http://schemas.microsoft.com/office/drawing/2014/main" id="{9684F72F-92C4-4EC1-A399-3347FF697B1C}"/>
              </a:ext>
            </a:extLst>
          </p:cNvPr>
          <p:cNvCxnSpPr/>
          <p:nvPr/>
        </p:nvCxnSpPr>
        <p:spPr>
          <a:xfrm flipV="1">
            <a:off x="233363" y="7092950"/>
            <a:ext cx="10226675" cy="14288"/>
          </a:xfrm>
          <a:prstGeom prst="line">
            <a:avLst/>
          </a:prstGeom>
        </p:spPr>
        <p:style>
          <a:lnRef idx="1">
            <a:schemeClr val="accent1"/>
          </a:lnRef>
          <a:fillRef idx="0">
            <a:schemeClr val="accent1"/>
          </a:fillRef>
          <a:effectRef idx="0">
            <a:schemeClr val="accent1"/>
          </a:effectRef>
          <a:fontRef idx="minor">
            <a:schemeClr val="tx1"/>
          </a:fontRef>
        </p:style>
      </p:cxnSp>
      <p:sp>
        <p:nvSpPr>
          <p:cNvPr id="9220" name="テキスト ボックス 6">
            <a:extLst>
              <a:ext uri="{FF2B5EF4-FFF2-40B4-BE49-F238E27FC236}">
                <a16:creationId xmlns:a16="http://schemas.microsoft.com/office/drawing/2014/main" id="{6AE8DC72-F857-4A84-8CBA-50A9844E7919}"/>
              </a:ext>
            </a:extLst>
          </p:cNvPr>
          <p:cNvSpPr txBox="1">
            <a:spLocks noChangeArrowheads="1"/>
          </p:cNvSpPr>
          <p:nvPr/>
        </p:nvSpPr>
        <p:spPr bwMode="auto">
          <a:xfrm>
            <a:off x="2681288" y="7092950"/>
            <a:ext cx="53292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100">
                <a:solidFill>
                  <a:schemeClr val="tx1"/>
                </a:solidFill>
                <a:latin typeface="Calibri" panose="020F0502020204030204" pitchFamily="34" charset="0"/>
                <a:ea typeface="ＭＳ Ｐゴシック" panose="020B0600070205080204" pitchFamily="50" charset="-128"/>
              </a:defRPr>
            </a:lvl1pPr>
            <a:lvl2pPr marL="742950" indent="-285750">
              <a:defRPr kumimoji="1" sz="2100">
                <a:solidFill>
                  <a:schemeClr val="tx1"/>
                </a:solidFill>
                <a:latin typeface="Calibri" panose="020F0502020204030204" pitchFamily="34" charset="0"/>
                <a:ea typeface="ＭＳ Ｐゴシック" panose="020B0600070205080204" pitchFamily="50" charset="-128"/>
              </a:defRPr>
            </a:lvl2pPr>
            <a:lvl3pPr marL="1143000" indent="-228600">
              <a:defRPr kumimoji="1" sz="2100">
                <a:solidFill>
                  <a:schemeClr val="tx1"/>
                </a:solidFill>
                <a:latin typeface="Calibri" panose="020F0502020204030204" pitchFamily="34" charset="0"/>
                <a:ea typeface="ＭＳ Ｐゴシック" panose="020B0600070205080204" pitchFamily="50" charset="-128"/>
              </a:defRPr>
            </a:lvl3pPr>
            <a:lvl4pPr marL="1600200" indent="-228600">
              <a:defRPr kumimoji="1" sz="2100">
                <a:solidFill>
                  <a:schemeClr val="tx1"/>
                </a:solidFill>
                <a:latin typeface="Calibri" panose="020F0502020204030204" pitchFamily="34" charset="0"/>
                <a:ea typeface="ＭＳ Ｐゴシック" panose="020B0600070205080204" pitchFamily="50" charset="-128"/>
              </a:defRPr>
            </a:lvl4pPr>
            <a:lvl5pPr marL="2057400" indent="-228600">
              <a:defRPr kumimoji="1" sz="2100">
                <a:solidFill>
                  <a:schemeClr val="tx1"/>
                </a:solidFill>
                <a:latin typeface="Calibri" panose="020F0502020204030204" pitchFamily="34" charset="0"/>
                <a:ea typeface="ＭＳ Ｐゴシック" panose="020B0600070205080204" pitchFamily="50" charset="-128"/>
              </a:defRPr>
            </a:lvl5pPr>
            <a:lvl6pPr marL="25146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6pPr>
            <a:lvl7pPr marL="29718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7pPr>
            <a:lvl8pPr marL="34290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8pPr>
            <a:lvl9pPr marL="38862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a:latin typeface="HG丸ｺﾞｼｯｸM-PRO" panose="020F0600000000000000" pitchFamily="50" charset="-128"/>
                <a:ea typeface="HG丸ｺﾞｼｯｸM-PRO" panose="020F0600000000000000" pitchFamily="50" charset="-128"/>
              </a:rPr>
              <a:t>龍ケ崎市議会報告会＆意見交換会</a:t>
            </a:r>
          </a:p>
        </p:txBody>
      </p:sp>
      <p:sp>
        <p:nvSpPr>
          <p:cNvPr id="9221" name="コンテンツ プレースホルダー 1">
            <a:extLst>
              <a:ext uri="{FF2B5EF4-FFF2-40B4-BE49-F238E27FC236}">
                <a16:creationId xmlns:a16="http://schemas.microsoft.com/office/drawing/2014/main" id="{06A14179-95BF-4B66-8DEB-68CB356FDACB}"/>
              </a:ext>
            </a:extLst>
          </p:cNvPr>
          <p:cNvSpPr>
            <a:spLocks noGrp="1"/>
          </p:cNvSpPr>
          <p:nvPr>
            <p:ph idx="1"/>
          </p:nvPr>
        </p:nvSpPr>
        <p:spPr>
          <a:xfrm>
            <a:off x="593725" y="1260475"/>
            <a:ext cx="4537075" cy="647700"/>
          </a:xfrm>
        </p:spPr>
        <p:txBody>
          <a:bodyPr/>
          <a:lstStyle/>
          <a:p>
            <a:r>
              <a:rPr lang="ja-JP" altLang="en-US"/>
              <a:t>議会の仕組み</a:t>
            </a:r>
          </a:p>
        </p:txBody>
      </p:sp>
      <p:graphicFrame>
        <p:nvGraphicFramePr>
          <p:cNvPr id="9" name="図表 8">
            <a:extLst>
              <a:ext uri="{FF2B5EF4-FFF2-40B4-BE49-F238E27FC236}">
                <a16:creationId xmlns:a16="http://schemas.microsoft.com/office/drawing/2014/main" id="{C2B4AEEE-D179-4829-A236-8484F31DC84F}"/>
              </a:ext>
            </a:extLst>
          </p:cNvPr>
          <p:cNvGraphicFramePr/>
          <p:nvPr/>
        </p:nvGraphicFramePr>
        <p:xfrm>
          <a:off x="882204" y="1980431"/>
          <a:ext cx="900100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スライド番号プレースホルダー 1">
            <a:extLst>
              <a:ext uri="{FF2B5EF4-FFF2-40B4-BE49-F238E27FC236}">
                <a16:creationId xmlns:a16="http://schemas.microsoft.com/office/drawing/2014/main" id="{57C0290E-5628-4E79-9B94-B08185CC4E65}"/>
              </a:ext>
            </a:extLst>
          </p:cNvPr>
          <p:cNvSpPr>
            <a:spLocks noGrp="1"/>
          </p:cNvSpPr>
          <p:nvPr>
            <p:ph type="sldNum" sz="quarter" idx="12"/>
          </p:nvPr>
        </p:nvSpPr>
        <p:spPr/>
        <p:txBody>
          <a:bodyPr/>
          <a:lstStyle/>
          <a:p>
            <a:pPr>
              <a:defRPr/>
            </a:pPr>
            <a:fld id="{01531275-D544-4202-9E6F-2A8585291D52}" type="slidenum">
              <a:rPr lang="ja-JP" altLang="en-US" smtClean="0"/>
              <a:pPr>
                <a:defRPr/>
              </a:pPr>
              <a:t>3</a:t>
            </a:fld>
            <a:endParaRPr lang="ja-JP" altLang="en-US"/>
          </a:p>
        </p:txBody>
      </p:sp>
    </p:spTree>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タイトル 1">
            <a:extLst>
              <a:ext uri="{FF2B5EF4-FFF2-40B4-BE49-F238E27FC236}">
                <a16:creationId xmlns:a16="http://schemas.microsoft.com/office/drawing/2014/main" id="{F9CE1F82-AB79-43FE-9E22-E9BD38B06946}"/>
              </a:ext>
            </a:extLst>
          </p:cNvPr>
          <p:cNvSpPr>
            <a:spLocks noGrp="1"/>
          </p:cNvSpPr>
          <p:nvPr>
            <p:ph type="title"/>
          </p:nvPr>
        </p:nvSpPr>
        <p:spPr>
          <a:xfrm>
            <a:off x="738188" y="539750"/>
            <a:ext cx="9217025" cy="720725"/>
          </a:xfrm>
        </p:spPr>
        <p:txBody>
          <a:bodyPr/>
          <a:lstStyle/>
          <a:p>
            <a:pPr algn="l" eaLnBrk="1" hangingPunct="1"/>
            <a:r>
              <a:rPr lang="ja-JP" altLang="en-US" sz="4000" b="1">
                <a:solidFill>
                  <a:schemeClr val="bg1"/>
                </a:solidFill>
                <a:latin typeface="HGP創英角ｺﾞｼｯｸUB" panose="020B0900000000000000" pitchFamily="50" charset="-128"/>
                <a:ea typeface="HGP創英角ｺﾞｼｯｸUB" panose="020B0900000000000000" pitchFamily="50" charset="-128"/>
              </a:rPr>
              <a:t>●　畑作農業ｽﾃｯﾌﾟｱｯﾌﾟ支援事業</a:t>
            </a:r>
          </a:p>
        </p:txBody>
      </p:sp>
      <p:sp>
        <p:nvSpPr>
          <p:cNvPr id="12291" name="テキスト ボックス 14">
            <a:extLst>
              <a:ext uri="{FF2B5EF4-FFF2-40B4-BE49-F238E27FC236}">
                <a16:creationId xmlns:a16="http://schemas.microsoft.com/office/drawing/2014/main" id="{6A2B609C-0E3F-4A46-B65C-C313BE74C0A3}"/>
              </a:ext>
            </a:extLst>
          </p:cNvPr>
          <p:cNvSpPr txBox="1">
            <a:spLocks noChangeArrowheads="1"/>
          </p:cNvSpPr>
          <p:nvPr/>
        </p:nvSpPr>
        <p:spPr bwMode="auto">
          <a:xfrm>
            <a:off x="522288" y="1404938"/>
            <a:ext cx="9432925"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sz="2100">
                <a:solidFill>
                  <a:schemeClr val="tx1"/>
                </a:solidFill>
                <a:latin typeface="Calibri" panose="020F0502020204030204" pitchFamily="34" charset="0"/>
                <a:ea typeface="ＭＳ Ｐゴシック" panose="020B0600070205080204" pitchFamily="50" charset="-128"/>
              </a:defRPr>
            </a:lvl1pPr>
            <a:lvl2pPr>
              <a:defRPr kumimoji="1" sz="2100">
                <a:solidFill>
                  <a:schemeClr val="tx1"/>
                </a:solidFill>
                <a:latin typeface="Calibri" panose="020F0502020204030204" pitchFamily="34" charset="0"/>
                <a:ea typeface="ＭＳ Ｐゴシック" panose="020B0600070205080204" pitchFamily="50" charset="-128"/>
              </a:defRPr>
            </a:lvl2pPr>
            <a:lvl3pPr>
              <a:defRPr kumimoji="1" sz="2100">
                <a:solidFill>
                  <a:schemeClr val="tx1"/>
                </a:solidFill>
                <a:latin typeface="Calibri" panose="020F0502020204030204" pitchFamily="34" charset="0"/>
                <a:ea typeface="ＭＳ Ｐゴシック" panose="020B0600070205080204" pitchFamily="50" charset="-128"/>
              </a:defRPr>
            </a:lvl3pPr>
            <a:lvl4pPr>
              <a:defRPr kumimoji="1" sz="2100">
                <a:solidFill>
                  <a:schemeClr val="tx1"/>
                </a:solidFill>
                <a:latin typeface="Calibri" panose="020F0502020204030204" pitchFamily="34" charset="0"/>
                <a:ea typeface="ＭＳ Ｐゴシック" panose="020B0600070205080204" pitchFamily="50" charset="-128"/>
              </a:defRPr>
            </a:lvl4pPr>
            <a:lvl5pPr>
              <a:defRPr kumimoji="1" sz="2100">
                <a:solidFill>
                  <a:schemeClr val="tx1"/>
                </a:solidFill>
                <a:latin typeface="Calibri" panose="020F0502020204030204" pitchFamily="34" charset="0"/>
                <a:ea typeface="ＭＳ Ｐゴシック" panose="020B0600070205080204" pitchFamily="50" charset="-128"/>
              </a:defRPr>
            </a:lvl5pPr>
            <a:lvl6pPr marL="25431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6pPr>
            <a:lvl7pPr marL="30003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7pPr>
            <a:lvl8pPr marL="34575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8pPr>
            <a:lvl9pPr marL="3914775" indent="-257175"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9pPr>
          </a:lstStyle>
          <a:p>
            <a:pPr marL="342900" marR="0" lvl="0" indent="-342900" algn="l" defTabSz="1042988" rtl="0" eaLnBrk="0" fontAlgn="base" latinLnBrk="0" hangingPunct="0">
              <a:lnSpc>
                <a:spcPct val="100000"/>
              </a:lnSpc>
              <a:spcBef>
                <a:spcPct val="0"/>
              </a:spcBef>
              <a:spcAft>
                <a:spcPct val="0"/>
              </a:spcAft>
              <a:buClrTx/>
              <a:buSzTx/>
              <a:buFont typeface="Wingdings" panose="05000000000000000000" pitchFamily="2" charset="2"/>
              <a:buChar char="u"/>
              <a:tabLst/>
              <a:defRPr/>
            </a:pPr>
            <a:r>
              <a:rPr kumimoji="1" lang="ja-JP" altLang="en-US" sz="2800" b="0" i="0" u="none" strike="noStrike" kern="1200" cap="none" spc="0" normalizeH="0" baseline="0" noProof="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目的</a:t>
            </a:r>
            <a:r>
              <a:rPr kumimoji="1" lang="ja-JP" altLang="en-US"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：農業経営の新たな発展等に取り組む意欲ある農業者に幅広く支援を行い、</a:t>
            </a:r>
            <a:r>
              <a:rPr kumimoji="1" lang="ja-JP" altLang="en-US" sz="2800" b="0" i="0" u="none" strike="noStrike" kern="1200" cap="none" spc="0" normalizeH="0" baseline="0" noProof="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市農業の畑作産地としての発展・賑わい</a:t>
            </a:r>
            <a:r>
              <a:rPr kumimoji="1" lang="ja-JP" altLang="en-US"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を創出すること</a:t>
            </a:r>
            <a:endParaRPr kumimoji="1" lang="en-US" altLang="ja-JP"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2" name="スライド番号プレースホルダー 1">
            <a:extLst>
              <a:ext uri="{FF2B5EF4-FFF2-40B4-BE49-F238E27FC236}">
                <a16:creationId xmlns:a16="http://schemas.microsoft.com/office/drawing/2014/main" id="{916186AD-5F2C-4BEB-9087-8E06EE99CC70}"/>
              </a:ext>
            </a:extLst>
          </p:cNvPr>
          <p:cNvSpPr>
            <a:spLocks noGrp="1"/>
          </p:cNvSpPr>
          <p:nvPr>
            <p:ph type="sldNum" sz="quarter" idx="12"/>
          </p:nvPr>
        </p:nvSpPr>
        <p:spPr>
          <a:xfrm>
            <a:off x="7747000" y="7123113"/>
            <a:ext cx="2495550" cy="401637"/>
          </a:xfrm>
        </p:spPr>
        <p:txBody>
          <a:bodyPr/>
          <a:lstStyle/>
          <a:p>
            <a:pPr marL="0" marR="0" lvl="0" indent="0" algn="r" defTabSz="1043056" rtl="0" eaLnBrk="1" fontAlgn="auto" latinLnBrk="0" hangingPunct="1">
              <a:lnSpc>
                <a:spcPct val="100000"/>
              </a:lnSpc>
              <a:spcBef>
                <a:spcPts val="0"/>
              </a:spcBef>
              <a:spcAft>
                <a:spcPts val="0"/>
              </a:spcAft>
              <a:buClrTx/>
              <a:buSzTx/>
              <a:buFontTx/>
              <a:buNone/>
              <a:tabLst/>
              <a:defRPr/>
            </a:pPr>
            <a:fld id="{883E2FAD-7239-42E7-AB7C-1261566698C0}" type="slidenum">
              <a:rPr kumimoji="1" lang="ja-JP" altLang="en-US" sz="20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1043056" rtl="0" eaLnBrk="1" fontAlgn="auto" latinLnBrk="0" hangingPunct="1">
                <a:lnSpc>
                  <a:spcPct val="100000"/>
                </a:lnSpc>
                <a:spcBef>
                  <a:spcPts val="0"/>
                </a:spcBef>
                <a:spcAft>
                  <a:spcPts val="0"/>
                </a:spcAft>
                <a:buClrTx/>
                <a:buSzTx/>
                <a:buFontTx/>
                <a:buNone/>
                <a:tabLst/>
                <a:defRPr/>
              </a:pPr>
              <a:t>30</a:t>
            </a:fld>
            <a:endParaRPr kumimoji="1" lang="ja-JP" altLang="en-US" sz="20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cxnSp>
        <p:nvCxnSpPr>
          <p:cNvPr id="10" name="直線コネクタ 9">
            <a:extLst>
              <a:ext uri="{FF2B5EF4-FFF2-40B4-BE49-F238E27FC236}">
                <a16:creationId xmlns:a16="http://schemas.microsoft.com/office/drawing/2014/main" id="{8B6DF525-31D9-4F2A-86F5-264AC33CC482}"/>
              </a:ext>
            </a:extLst>
          </p:cNvPr>
          <p:cNvCxnSpPr/>
          <p:nvPr/>
        </p:nvCxnSpPr>
        <p:spPr>
          <a:xfrm flipV="1">
            <a:off x="233363" y="7092950"/>
            <a:ext cx="10226675" cy="14288"/>
          </a:xfrm>
          <a:prstGeom prst="line">
            <a:avLst/>
          </a:prstGeom>
        </p:spPr>
        <p:style>
          <a:lnRef idx="1">
            <a:schemeClr val="accent1"/>
          </a:lnRef>
          <a:fillRef idx="0">
            <a:schemeClr val="accent1"/>
          </a:fillRef>
          <a:effectRef idx="0">
            <a:schemeClr val="accent1"/>
          </a:effectRef>
          <a:fontRef idx="minor">
            <a:schemeClr val="tx1"/>
          </a:fontRef>
        </p:style>
      </p:cxnSp>
      <p:sp>
        <p:nvSpPr>
          <p:cNvPr id="12294" name="テキスト ボックス 12">
            <a:extLst>
              <a:ext uri="{FF2B5EF4-FFF2-40B4-BE49-F238E27FC236}">
                <a16:creationId xmlns:a16="http://schemas.microsoft.com/office/drawing/2014/main" id="{3FEBE86C-215A-41F5-AA6A-928DB6611CB0}"/>
              </a:ext>
            </a:extLst>
          </p:cNvPr>
          <p:cNvSpPr txBox="1">
            <a:spLocks noChangeArrowheads="1"/>
          </p:cNvSpPr>
          <p:nvPr/>
        </p:nvSpPr>
        <p:spPr bwMode="auto">
          <a:xfrm>
            <a:off x="738188" y="2976563"/>
            <a:ext cx="9072562"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1042988"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・予算額</a:t>
            </a:r>
            <a:r>
              <a:rPr kumimoji="1" lang="en-US" altLang="ja-JP"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500</a:t>
            </a:r>
            <a:r>
              <a:rPr kumimoji="1" lang="ja-JP" altLang="en-US"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万円</a:t>
            </a:r>
            <a:endParaRPr kumimoji="1" lang="en-US" altLang="ja-JP"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1042988" rtl="0" eaLnBrk="0" fontAlgn="base" latinLnBrk="0" hangingPunct="0">
              <a:lnSpc>
                <a:spcPct val="100000"/>
              </a:lnSpc>
              <a:spcBef>
                <a:spcPct val="0"/>
              </a:spcBef>
              <a:spcAft>
                <a:spcPct val="0"/>
              </a:spcAft>
              <a:buClrTx/>
              <a:buSzTx/>
              <a:buFontTx/>
              <a:buNone/>
              <a:tabLst/>
              <a:defRPr/>
            </a:pPr>
            <a:endParaRPr kumimoji="1" lang="en-US" altLang="ja-JP"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1042988"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・補助率</a:t>
            </a:r>
            <a:endParaRPr kumimoji="1" lang="en-US" altLang="ja-JP"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1042988"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補助対象事業費の</a:t>
            </a:r>
            <a:endParaRPr kumimoji="1" lang="en-US" altLang="ja-JP"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1042988"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a:t>
            </a:r>
            <a:r>
              <a:rPr kumimoji="1" lang="en-US" altLang="ja-JP"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1/3</a:t>
            </a:r>
            <a:r>
              <a:rPr kumimoji="1" lang="ja-JP" altLang="en-US"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以内で上限</a:t>
            </a:r>
            <a:r>
              <a:rPr kumimoji="1" lang="en-US" altLang="ja-JP"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100</a:t>
            </a:r>
            <a:r>
              <a:rPr kumimoji="1" lang="ja-JP" altLang="en-US"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万円</a:t>
            </a:r>
            <a:endParaRPr kumimoji="1" lang="en-US" altLang="ja-JP"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1042988"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a:t>
            </a:r>
            <a:endParaRPr kumimoji="1" lang="en-US" altLang="ja-JP"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1042988"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認定新規就農者は、</a:t>
            </a:r>
            <a:endParaRPr kumimoji="1" lang="en-US" altLang="ja-JP"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1042988"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a:t>
            </a:r>
            <a:r>
              <a:rPr kumimoji="1" lang="en-US" altLang="ja-JP"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1/2</a:t>
            </a:r>
            <a:r>
              <a:rPr kumimoji="1" lang="ja-JP" altLang="en-US"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以内で上限</a:t>
            </a:r>
            <a:r>
              <a:rPr kumimoji="1" lang="en-US" altLang="ja-JP"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200</a:t>
            </a:r>
            <a:r>
              <a:rPr kumimoji="1" lang="ja-JP" altLang="en-US"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万円</a:t>
            </a:r>
            <a:endParaRPr kumimoji="1" lang="en-US" altLang="ja-JP"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2295" name="テキスト ボックス 6">
            <a:extLst>
              <a:ext uri="{FF2B5EF4-FFF2-40B4-BE49-F238E27FC236}">
                <a16:creationId xmlns:a16="http://schemas.microsoft.com/office/drawing/2014/main" id="{51355DDB-542D-40CE-A4DF-2807D38EFCA8}"/>
              </a:ext>
            </a:extLst>
          </p:cNvPr>
          <p:cNvSpPr txBox="1">
            <a:spLocks noChangeArrowheads="1"/>
          </p:cNvSpPr>
          <p:nvPr/>
        </p:nvSpPr>
        <p:spPr bwMode="auto">
          <a:xfrm>
            <a:off x="2681288" y="7092950"/>
            <a:ext cx="53292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100">
                <a:solidFill>
                  <a:schemeClr val="tx1"/>
                </a:solidFill>
                <a:latin typeface="Calibri" panose="020F0502020204030204" pitchFamily="34" charset="0"/>
                <a:ea typeface="ＭＳ Ｐゴシック" panose="020B0600070205080204" pitchFamily="50" charset="-128"/>
              </a:defRPr>
            </a:lvl1pPr>
            <a:lvl2pPr marL="742950" indent="-285750">
              <a:defRPr kumimoji="1" sz="2100">
                <a:solidFill>
                  <a:schemeClr val="tx1"/>
                </a:solidFill>
                <a:latin typeface="Calibri" panose="020F0502020204030204" pitchFamily="34" charset="0"/>
                <a:ea typeface="ＭＳ Ｐゴシック" panose="020B0600070205080204" pitchFamily="50" charset="-128"/>
              </a:defRPr>
            </a:lvl2pPr>
            <a:lvl3pPr marL="1143000" indent="-228600">
              <a:defRPr kumimoji="1" sz="2100">
                <a:solidFill>
                  <a:schemeClr val="tx1"/>
                </a:solidFill>
                <a:latin typeface="Calibri" panose="020F0502020204030204" pitchFamily="34" charset="0"/>
                <a:ea typeface="ＭＳ Ｐゴシック" panose="020B0600070205080204" pitchFamily="50" charset="-128"/>
              </a:defRPr>
            </a:lvl3pPr>
            <a:lvl4pPr marL="1600200" indent="-228600">
              <a:defRPr kumimoji="1" sz="2100">
                <a:solidFill>
                  <a:schemeClr val="tx1"/>
                </a:solidFill>
                <a:latin typeface="Calibri" panose="020F0502020204030204" pitchFamily="34" charset="0"/>
                <a:ea typeface="ＭＳ Ｐゴシック" panose="020B0600070205080204" pitchFamily="50" charset="-128"/>
              </a:defRPr>
            </a:lvl4pPr>
            <a:lvl5pPr marL="2057400" indent="-228600">
              <a:defRPr kumimoji="1" sz="2100">
                <a:solidFill>
                  <a:schemeClr val="tx1"/>
                </a:solidFill>
                <a:latin typeface="Calibri" panose="020F0502020204030204" pitchFamily="34" charset="0"/>
                <a:ea typeface="ＭＳ Ｐゴシック" panose="020B0600070205080204" pitchFamily="50" charset="-128"/>
              </a:defRPr>
            </a:lvl5pPr>
            <a:lvl6pPr marL="25146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6pPr>
            <a:lvl7pPr marL="29718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7pPr>
            <a:lvl8pPr marL="34290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8pPr>
            <a:lvl9pPr marL="38862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9pPr>
          </a:lstStyle>
          <a:p>
            <a:pPr marL="0" marR="0" lvl="0" indent="0" algn="ctr" defTabSz="1042988" rtl="0" eaLnBrk="1" fontAlgn="base" latinLnBrk="0" hangingPunct="1">
              <a:lnSpc>
                <a:spcPct val="100000"/>
              </a:lnSpc>
              <a:spcBef>
                <a:spcPct val="0"/>
              </a:spcBef>
              <a:spcAft>
                <a:spcPct val="0"/>
              </a:spcAft>
              <a:buClrTx/>
              <a:buSzTx/>
              <a:buFontTx/>
              <a:buNone/>
              <a:tabLst/>
              <a:defRPr/>
            </a:pPr>
            <a:r>
              <a:rPr kumimoji="1" lang="ja-JP" altLang="en-US" sz="21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龍ケ崎市議会報告会＆意見交換会</a:t>
            </a:r>
          </a:p>
        </p:txBody>
      </p:sp>
      <p:sp>
        <p:nvSpPr>
          <p:cNvPr id="12296" name="テキスト ボックス 12">
            <a:extLst>
              <a:ext uri="{FF2B5EF4-FFF2-40B4-BE49-F238E27FC236}">
                <a16:creationId xmlns:a16="http://schemas.microsoft.com/office/drawing/2014/main" id="{E692F047-8851-4C25-8162-4B8BD0C4E7E2}"/>
              </a:ext>
            </a:extLst>
          </p:cNvPr>
          <p:cNvSpPr txBox="1">
            <a:spLocks noChangeArrowheads="1"/>
          </p:cNvSpPr>
          <p:nvPr/>
        </p:nvSpPr>
        <p:spPr bwMode="auto">
          <a:xfrm>
            <a:off x="738188" y="4589463"/>
            <a:ext cx="35290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1042988" rtl="0" eaLnBrk="0" fontAlgn="base" latinLnBrk="0" hangingPunct="0">
              <a:lnSpc>
                <a:spcPct val="100000"/>
              </a:lnSpc>
              <a:spcBef>
                <a:spcPct val="0"/>
              </a:spcBef>
              <a:spcAft>
                <a:spcPct val="0"/>
              </a:spcAft>
              <a:buClrTx/>
              <a:buSzTx/>
              <a:buFontTx/>
              <a:buNone/>
              <a:tabLst/>
              <a:defRPr/>
            </a:pPr>
            <a:endParaRPr kumimoji="1" lang="en-US" altLang="ja-JP"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1042988"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a:t>
            </a:r>
            <a:endParaRPr kumimoji="1" lang="en-US" altLang="ja-JP" sz="28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pic>
        <p:nvPicPr>
          <p:cNvPr id="12297" name="図 2">
            <a:extLst>
              <a:ext uri="{FF2B5EF4-FFF2-40B4-BE49-F238E27FC236}">
                <a16:creationId xmlns:a16="http://schemas.microsoft.com/office/drawing/2014/main" id="{29F9AFD0-D79F-45C3-9318-AC0002E95D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75263" y="2411413"/>
            <a:ext cx="4679950"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タイトル 1">
            <a:extLst>
              <a:ext uri="{FF2B5EF4-FFF2-40B4-BE49-F238E27FC236}">
                <a16:creationId xmlns:a16="http://schemas.microsoft.com/office/drawing/2014/main" id="{F2BFFE27-4C32-4B90-99E7-E60D2EB5C9EC}"/>
              </a:ext>
            </a:extLst>
          </p:cNvPr>
          <p:cNvSpPr>
            <a:spLocks noGrp="1"/>
          </p:cNvSpPr>
          <p:nvPr>
            <p:ph type="title"/>
          </p:nvPr>
        </p:nvSpPr>
        <p:spPr>
          <a:xfrm>
            <a:off x="738188" y="539750"/>
            <a:ext cx="9217025" cy="720725"/>
          </a:xfrm>
        </p:spPr>
        <p:txBody>
          <a:bodyPr/>
          <a:lstStyle/>
          <a:p>
            <a:pPr algn="l" eaLnBrk="1" hangingPunct="1"/>
            <a:r>
              <a:rPr lang="ja-JP" altLang="en-US" sz="4000" b="1">
                <a:solidFill>
                  <a:schemeClr val="bg1"/>
                </a:solidFill>
                <a:latin typeface="ＭＳ Ｐゴシック" panose="020B0600070205080204" pitchFamily="50" charset="-128"/>
              </a:rPr>
              <a:t>●　委員会説明への質疑応答</a:t>
            </a:r>
          </a:p>
        </p:txBody>
      </p:sp>
      <p:sp>
        <p:nvSpPr>
          <p:cNvPr id="35843" name="テキスト ボックス 14">
            <a:extLst>
              <a:ext uri="{FF2B5EF4-FFF2-40B4-BE49-F238E27FC236}">
                <a16:creationId xmlns:a16="http://schemas.microsoft.com/office/drawing/2014/main" id="{DA5B5B67-D128-485D-B3AE-629A41AFCE74}"/>
              </a:ext>
            </a:extLst>
          </p:cNvPr>
          <p:cNvSpPr txBox="1">
            <a:spLocks noChangeArrowheads="1"/>
          </p:cNvSpPr>
          <p:nvPr/>
        </p:nvSpPr>
        <p:spPr bwMode="auto">
          <a:xfrm>
            <a:off x="1169988" y="2268538"/>
            <a:ext cx="8640762"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5400">
                <a:latin typeface="ＭＳ Ｐゴシック" panose="020B0600070205080204" pitchFamily="50" charset="-128"/>
              </a:rPr>
              <a:t>委員会報告に対する質疑を行います。</a:t>
            </a:r>
            <a:endParaRPr lang="en-US" altLang="ja-JP" sz="5400">
              <a:latin typeface="ＭＳ Ｐゴシック" panose="020B0600070205080204" pitchFamily="50" charset="-128"/>
            </a:endParaRPr>
          </a:p>
          <a:p>
            <a:endParaRPr lang="en-US" altLang="ja-JP" sz="5400">
              <a:latin typeface="ＭＳ Ｐゴシック" panose="020B0600070205080204" pitchFamily="50" charset="-128"/>
            </a:endParaRPr>
          </a:p>
          <a:p>
            <a:r>
              <a:rPr lang="ja-JP" altLang="en-US" sz="5400">
                <a:latin typeface="ＭＳ Ｐゴシック" panose="020B0600070205080204" pitchFamily="50" charset="-128"/>
              </a:rPr>
              <a:t>質問の内容は、報告内容についてお願いします。</a:t>
            </a:r>
            <a:endParaRPr lang="en-US" altLang="ja-JP" sz="5400">
              <a:latin typeface="ＭＳ Ｐゴシック" panose="020B0600070205080204" pitchFamily="50" charset="-128"/>
            </a:endParaRPr>
          </a:p>
        </p:txBody>
      </p:sp>
      <p:cxnSp>
        <p:nvCxnSpPr>
          <p:cNvPr id="10" name="直線コネクタ 9">
            <a:extLst>
              <a:ext uri="{FF2B5EF4-FFF2-40B4-BE49-F238E27FC236}">
                <a16:creationId xmlns:a16="http://schemas.microsoft.com/office/drawing/2014/main" id="{B51D2F73-B0F8-4C48-A8B9-75F1639A8D0C}"/>
              </a:ext>
            </a:extLst>
          </p:cNvPr>
          <p:cNvCxnSpPr/>
          <p:nvPr/>
        </p:nvCxnSpPr>
        <p:spPr>
          <a:xfrm flipV="1">
            <a:off x="233363" y="7092950"/>
            <a:ext cx="10226675" cy="14288"/>
          </a:xfrm>
          <a:prstGeom prst="line">
            <a:avLst/>
          </a:prstGeom>
        </p:spPr>
        <p:style>
          <a:lnRef idx="1">
            <a:schemeClr val="accent1"/>
          </a:lnRef>
          <a:fillRef idx="0">
            <a:schemeClr val="accent1"/>
          </a:fillRef>
          <a:effectRef idx="0">
            <a:schemeClr val="accent1"/>
          </a:effectRef>
          <a:fontRef idx="minor">
            <a:schemeClr val="tx1"/>
          </a:fontRef>
        </p:style>
      </p:cxnSp>
      <p:sp>
        <p:nvSpPr>
          <p:cNvPr id="35845" name="テキスト ボックス 6">
            <a:extLst>
              <a:ext uri="{FF2B5EF4-FFF2-40B4-BE49-F238E27FC236}">
                <a16:creationId xmlns:a16="http://schemas.microsoft.com/office/drawing/2014/main" id="{9A90051F-A143-4AFF-9D0C-F08247FF771C}"/>
              </a:ext>
            </a:extLst>
          </p:cNvPr>
          <p:cNvSpPr txBox="1">
            <a:spLocks noChangeArrowheads="1"/>
          </p:cNvSpPr>
          <p:nvPr/>
        </p:nvSpPr>
        <p:spPr bwMode="auto">
          <a:xfrm>
            <a:off x="2681288" y="7092950"/>
            <a:ext cx="53292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100">
                <a:solidFill>
                  <a:schemeClr val="tx1"/>
                </a:solidFill>
                <a:latin typeface="Calibri" panose="020F0502020204030204" pitchFamily="34" charset="0"/>
                <a:ea typeface="ＭＳ Ｐゴシック" panose="020B0600070205080204" pitchFamily="50" charset="-128"/>
              </a:defRPr>
            </a:lvl1pPr>
            <a:lvl2pPr marL="742950" indent="-285750">
              <a:defRPr kumimoji="1" sz="2100">
                <a:solidFill>
                  <a:schemeClr val="tx1"/>
                </a:solidFill>
                <a:latin typeface="Calibri" panose="020F0502020204030204" pitchFamily="34" charset="0"/>
                <a:ea typeface="ＭＳ Ｐゴシック" panose="020B0600070205080204" pitchFamily="50" charset="-128"/>
              </a:defRPr>
            </a:lvl2pPr>
            <a:lvl3pPr marL="1143000" indent="-228600">
              <a:defRPr kumimoji="1" sz="2100">
                <a:solidFill>
                  <a:schemeClr val="tx1"/>
                </a:solidFill>
                <a:latin typeface="Calibri" panose="020F0502020204030204" pitchFamily="34" charset="0"/>
                <a:ea typeface="ＭＳ Ｐゴシック" panose="020B0600070205080204" pitchFamily="50" charset="-128"/>
              </a:defRPr>
            </a:lvl3pPr>
            <a:lvl4pPr marL="1600200" indent="-228600">
              <a:defRPr kumimoji="1" sz="2100">
                <a:solidFill>
                  <a:schemeClr val="tx1"/>
                </a:solidFill>
                <a:latin typeface="Calibri" panose="020F0502020204030204" pitchFamily="34" charset="0"/>
                <a:ea typeface="ＭＳ Ｐゴシック" panose="020B0600070205080204" pitchFamily="50" charset="-128"/>
              </a:defRPr>
            </a:lvl4pPr>
            <a:lvl5pPr marL="2057400" indent="-228600">
              <a:defRPr kumimoji="1" sz="2100">
                <a:solidFill>
                  <a:schemeClr val="tx1"/>
                </a:solidFill>
                <a:latin typeface="Calibri" panose="020F0502020204030204" pitchFamily="34" charset="0"/>
                <a:ea typeface="ＭＳ Ｐゴシック" panose="020B0600070205080204" pitchFamily="50" charset="-128"/>
              </a:defRPr>
            </a:lvl5pPr>
            <a:lvl6pPr marL="25146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6pPr>
            <a:lvl7pPr marL="29718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7pPr>
            <a:lvl8pPr marL="34290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8pPr>
            <a:lvl9pPr marL="38862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a:latin typeface="HG丸ｺﾞｼｯｸM-PRO" panose="020F0600000000000000" pitchFamily="50" charset="-128"/>
                <a:ea typeface="HG丸ｺﾞｼｯｸM-PRO" panose="020F0600000000000000" pitchFamily="50" charset="-128"/>
              </a:rPr>
              <a:t>龍ケ崎市議会報告会＆意見交換会</a:t>
            </a:r>
          </a:p>
        </p:txBody>
      </p:sp>
      <p:sp>
        <p:nvSpPr>
          <p:cNvPr id="2" name="スライド番号プレースホルダー 1">
            <a:extLst>
              <a:ext uri="{FF2B5EF4-FFF2-40B4-BE49-F238E27FC236}">
                <a16:creationId xmlns:a16="http://schemas.microsoft.com/office/drawing/2014/main" id="{0880DA16-F6F2-4BFE-AA45-7D54E494C947}"/>
              </a:ext>
            </a:extLst>
          </p:cNvPr>
          <p:cNvSpPr>
            <a:spLocks noGrp="1"/>
          </p:cNvSpPr>
          <p:nvPr>
            <p:ph type="sldNum" sz="quarter" idx="12"/>
          </p:nvPr>
        </p:nvSpPr>
        <p:spPr/>
        <p:txBody>
          <a:bodyPr/>
          <a:lstStyle/>
          <a:p>
            <a:pPr>
              <a:defRPr/>
            </a:pPr>
            <a:fld id="{01531275-D544-4202-9E6F-2A8585291D52}" type="slidenum">
              <a:rPr lang="ja-JP" altLang="en-US" smtClean="0"/>
              <a:pPr>
                <a:defRPr/>
              </a:pPr>
              <a:t>31</a:t>
            </a:fld>
            <a:endParaRPr lang="ja-JP" altLang="en-US"/>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タイトル 1">
            <a:extLst>
              <a:ext uri="{FF2B5EF4-FFF2-40B4-BE49-F238E27FC236}">
                <a16:creationId xmlns:a16="http://schemas.microsoft.com/office/drawing/2014/main" id="{5E1B7030-4579-4AA0-83B6-561306E1BF47}"/>
              </a:ext>
            </a:extLst>
          </p:cNvPr>
          <p:cNvSpPr>
            <a:spLocks noGrp="1"/>
          </p:cNvSpPr>
          <p:nvPr>
            <p:ph type="title"/>
          </p:nvPr>
        </p:nvSpPr>
        <p:spPr>
          <a:xfrm>
            <a:off x="738188" y="539750"/>
            <a:ext cx="9217025" cy="720725"/>
          </a:xfrm>
        </p:spPr>
        <p:txBody>
          <a:bodyPr/>
          <a:lstStyle/>
          <a:p>
            <a:pPr algn="l" eaLnBrk="1" hangingPunct="1"/>
            <a:r>
              <a:rPr lang="ja-JP" altLang="en-US" sz="4000" b="1">
                <a:solidFill>
                  <a:schemeClr val="bg1"/>
                </a:solidFill>
                <a:latin typeface="ＭＳ Ｐゴシック" panose="020B0600070205080204" pitchFamily="50" charset="-128"/>
              </a:rPr>
              <a:t>◎　第１部　議会報告会　終了</a:t>
            </a:r>
          </a:p>
        </p:txBody>
      </p:sp>
      <p:sp>
        <p:nvSpPr>
          <p:cNvPr id="36867" name="テキスト ボックス 14">
            <a:extLst>
              <a:ext uri="{FF2B5EF4-FFF2-40B4-BE49-F238E27FC236}">
                <a16:creationId xmlns:a16="http://schemas.microsoft.com/office/drawing/2014/main" id="{4A35254E-9449-411D-8C2C-A469D708B288}"/>
              </a:ext>
            </a:extLst>
          </p:cNvPr>
          <p:cNvSpPr txBox="1">
            <a:spLocks noChangeArrowheads="1"/>
          </p:cNvSpPr>
          <p:nvPr/>
        </p:nvSpPr>
        <p:spPr bwMode="auto">
          <a:xfrm>
            <a:off x="954088" y="2124075"/>
            <a:ext cx="85693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ja-JP" altLang="en-US" sz="11500">
                <a:latin typeface="ＭＳ Ｐゴシック" panose="020B0600070205080204" pitchFamily="50" charset="-128"/>
              </a:rPr>
              <a:t>議会報告会</a:t>
            </a:r>
            <a:endParaRPr lang="en-US" altLang="ja-JP" sz="11500">
              <a:latin typeface="ＭＳ Ｐゴシック" panose="020B0600070205080204" pitchFamily="50" charset="-128"/>
            </a:endParaRPr>
          </a:p>
          <a:p>
            <a:pPr algn="ctr"/>
            <a:endParaRPr lang="en-US" altLang="ja-JP" sz="6000">
              <a:latin typeface="ＭＳ Ｐゴシック" panose="020B0600070205080204" pitchFamily="50" charset="-128"/>
            </a:endParaRPr>
          </a:p>
          <a:p>
            <a:pPr algn="ctr"/>
            <a:r>
              <a:rPr lang="ja-JP" altLang="en-US" sz="11500">
                <a:latin typeface="ＭＳ Ｐゴシック" panose="020B0600070205080204" pitchFamily="50" charset="-128"/>
              </a:rPr>
              <a:t>終了</a:t>
            </a:r>
            <a:endParaRPr lang="en-US" altLang="ja-JP" sz="13800">
              <a:solidFill>
                <a:srgbClr val="FF0000"/>
              </a:solidFill>
              <a:latin typeface="ＭＳ Ｐゴシック" panose="020B0600070205080204" pitchFamily="50" charset="-128"/>
            </a:endParaRPr>
          </a:p>
        </p:txBody>
      </p:sp>
      <p:cxnSp>
        <p:nvCxnSpPr>
          <p:cNvPr id="10" name="直線コネクタ 9">
            <a:extLst>
              <a:ext uri="{FF2B5EF4-FFF2-40B4-BE49-F238E27FC236}">
                <a16:creationId xmlns:a16="http://schemas.microsoft.com/office/drawing/2014/main" id="{A32687C7-831D-45F4-A3D9-F7F7E1F497A6}"/>
              </a:ext>
            </a:extLst>
          </p:cNvPr>
          <p:cNvCxnSpPr/>
          <p:nvPr/>
        </p:nvCxnSpPr>
        <p:spPr>
          <a:xfrm flipV="1">
            <a:off x="233363" y="7092950"/>
            <a:ext cx="10226675" cy="14288"/>
          </a:xfrm>
          <a:prstGeom prst="line">
            <a:avLst/>
          </a:prstGeom>
        </p:spPr>
        <p:style>
          <a:lnRef idx="1">
            <a:schemeClr val="accent1"/>
          </a:lnRef>
          <a:fillRef idx="0">
            <a:schemeClr val="accent1"/>
          </a:fillRef>
          <a:effectRef idx="0">
            <a:schemeClr val="accent1"/>
          </a:effectRef>
          <a:fontRef idx="minor">
            <a:schemeClr val="tx1"/>
          </a:fontRef>
        </p:style>
      </p:cxnSp>
      <p:sp>
        <p:nvSpPr>
          <p:cNvPr id="36869" name="テキスト ボックス 6">
            <a:extLst>
              <a:ext uri="{FF2B5EF4-FFF2-40B4-BE49-F238E27FC236}">
                <a16:creationId xmlns:a16="http://schemas.microsoft.com/office/drawing/2014/main" id="{D997F88A-26D7-434A-A8C2-00F9DC92A19D}"/>
              </a:ext>
            </a:extLst>
          </p:cNvPr>
          <p:cNvSpPr txBox="1">
            <a:spLocks noChangeArrowheads="1"/>
          </p:cNvSpPr>
          <p:nvPr/>
        </p:nvSpPr>
        <p:spPr bwMode="auto">
          <a:xfrm>
            <a:off x="2681288" y="7092950"/>
            <a:ext cx="53292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100">
                <a:solidFill>
                  <a:schemeClr val="tx1"/>
                </a:solidFill>
                <a:latin typeface="Calibri" panose="020F0502020204030204" pitchFamily="34" charset="0"/>
                <a:ea typeface="ＭＳ Ｐゴシック" panose="020B0600070205080204" pitchFamily="50" charset="-128"/>
              </a:defRPr>
            </a:lvl1pPr>
            <a:lvl2pPr marL="742950" indent="-285750">
              <a:defRPr kumimoji="1" sz="2100">
                <a:solidFill>
                  <a:schemeClr val="tx1"/>
                </a:solidFill>
                <a:latin typeface="Calibri" panose="020F0502020204030204" pitchFamily="34" charset="0"/>
                <a:ea typeface="ＭＳ Ｐゴシック" panose="020B0600070205080204" pitchFamily="50" charset="-128"/>
              </a:defRPr>
            </a:lvl2pPr>
            <a:lvl3pPr marL="1143000" indent="-228600">
              <a:defRPr kumimoji="1" sz="2100">
                <a:solidFill>
                  <a:schemeClr val="tx1"/>
                </a:solidFill>
                <a:latin typeface="Calibri" panose="020F0502020204030204" pitchFamily="34" charset="0"/>
                <a:ea typeface="ＭＳ Ｐゴシック" panose="020B0600070205080204" pitchFamily="50" charset="-128"/>
              </a:defRPr>
            </a:lvl3pPr>
            <a:lvl4pPr marL="1600200" indent="-228600">
              <a:defRPr kumimoji="1" sz="2100">
                <a:solidFill>
                  <a:schemeClr val="tx1"/>
                </a:solidFill>
                <a:latin typeface="Calibri" panose="020F0502020204030204" pitchFamily="34" charset="0"/>
                <a:ea typeface="ＭＳ Ｐゴシック" panose="020B0600070205080204" pitchFamily="50" charset="-128"/>
              </a:defRPr>
            </a:lvl4pPr>
            <a:lvl5pPr marL="2057400" indent="-228600">
              <a:defRPr kumimoji="1" sz="2100">
                <a:solidFill>
                  <a:schemeClr val="tx1"/>
                </a:solidFill>
                <a:latin typeface="Calibri" panose="020F0502020204030204" pitchFamily="34" charset="0"/>
                <a:ea typeface="ＭＳ Ｐゴシック" panose="020B0600070205080204" pitchFamily="50" charset="-128"/>
              </a:defRPr>
            </a:lvl5pPr>
            <a:lvl6pPr marL="25146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6pPr>
            <a:lvl7pPr marL="29718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7pPr>
            <a:lvl8pPr marL="34290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8pPr>
            <a:lvl9pPr marL="38862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a:latin typeface="HG丸ｺﾞｼｯｸM-PRO" panose="020F0600000000000000" pitchFamily="50" charset="-128"/>
                <a:ea typeface="HG丸ｺﾞｼｯｸM-PRO" panose="020F0600000000000000" pitchFamily="50" charset="-128"/>
              </a:rPr>
              <a:t>龍ケ崎市議会報告会＆意見交換会</a:t>
            </a:r>
          </a:p>
        </p:txBody>
      </p:sp>
      <p:sp>
        <p:nvSpPr>
          <p:cNvPr id="2" name="スライド番号プレースホルダー 1">
            <a:extLst>
              <a:ext uri="{FF2B5EF4-FFF2-40B4-BE49-F238E27FC236}">
                <a16:creationId xmlns:a16="http://schemas.microsoft.com/office/drawing/2014/main" id="{DA9928F5-A099-4CE1-9E81-4336A980D08B}"/>
              </a:ext>
            </a:extLst>
          </p:cNvPr>
          <p:cNvSpPr>
            <a:spLocks noGrp="1"/>
          </p:cNvSpPr>
          <p:nvPr>
            <p:ph type="sldNum" sz="quarter" idx="12"/>
          </p:nvPr>
        </p:nvSpPr>
        <p:spPr/>
        <p:txBody>
          <a:bodyPr/>
          <a:lstStyle/>
          <a:p>
            <a:pPr>
              <a:defRPr/>
            </a:pPr>
            <a:fld id="{01531275-D544-4202-9E6F-2A8585291D52}" type="slidenum">
              <a:rPr lang="ja-JP" altLang="en-US" smtClean="0"/>
              <a:pPr>
                <a:defRPr/>
              </a:pPr>
              <a:t>32</a:t>
            </a:fld>
            <a:endParaRPr lang="ja-JP" altLang="en-US"/>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a:extLst>
              <a:ext uri="{FF2B5EF4-FFF2-40B4-BE49-F238E27FC236}">
                <a16:creationId xmlns:a16="http://schemas.microsoft.com/office/drawing/2014/main" id="{9C87F423-B7FD-42A0-9231-A4CC294CDCAF}"/>
              </a:ext>
            </a:extLst>
          </p:cNvPr>
          <p:cNvSpPr>
            <a:spLocks noGrp="1"/>
          </p:cNvSpPr>
          <p:nvPr>
            <p:ph type="title"/>
          </p:nvPr>
        </p:nvSpPr>
        <p:spPr>
          <a:xfrm>
            <a:off x="522288" y="539750"/>
            <a:ext cx="9648825" cy="720725"/>
          </a:xfrm>
        </p:spPr>
        <p:txBody>
          <a:bodyPr/>
          <a:lstStyle/>
          <a:p>
            <a:pPr algn="l" eaLnBrk="1" hangingPunct="1"/>
            <a:r>
              <a:rPr lang="ja-JP" altLang="en-US" sz="4000" b="1">
                <a:solidFill>
                  <a:schemeClr val="bg1"/>
                </a:solidFill>
                <a:latin typeface="ＭＳ Ｐゴシック" panose="020B0600070205080204" pitchFamily="50" charset="-128"/>
              </a:rPr>
              <a:t> ●　第２部　議会意見交換会　内容</a:t>
            </a:r>
          </a:p>
        </p:txBody>
      </p:sp>
      <p:sp>
        <p:nvSpPr>
          <p:cNvPr id="37891" name="コンテンツ プレースホルダー 2">
            <a:extLst>
              <a:ext uri="{FF2B5EF4-FFF2-40B4-BE49-F238E27FC236}">
                <a16:creationId xmlns:a16="http://schemas.microsoft.com/office/drawing/2014/main" id="{2C2AF2FF-F7AA-4A10-8B75-B2796ADB5BC9}"/>
              </a:ext>
            </a:extLst>
          </p:cNvPr>
          <p:cNvSpPr>
            <a:spLocks noGrp="1"/>
          </p:cNvSpPr>
          <p:nvPr>
            <p:ph idx="1"/>
          </p:nvPr>
        </p:nvSpPr>
        <p:spPr>
          <a:xfrm>
            <a:off x="1098550" y="1404938"/>
            <a:ext cx="8785225" cy="604837"/>
          </a:xfrm>
        </p:spPr>
        <p:txBody>
          <a:bodyPr/>
          <a:lstStyle/>
          <a:p>
            <a:pPr marL="0" indent="0" algn="ctr" eaLnBrk="1" hangingPunct="1">
              <a:buFont typeface="Arial" panose="020B0604020202020204" pitchFamily="34" charset="0"/>
              <a:buNone/>
            </a:pPr>
            <a:r>
              <a:rPr lang="ja-JP" altLang="en-US" sz="2800">
                <a:latin typeface="HG丸ｺﾞｼｯｸM-PRO" panose="020F0600000000000000" pitchFamily="50" charset="-128"/>
                <a:ea typeface="HG丸ｺﾞｼｯｸM-PRO" panose="020F0600000000000000" pitchFamily="50" charset="-128"/>
              </a:rPr>
              <a:t>各グループ</a:t>
            </a:r>
            <a:r>
              <a:rPr lang="ja-JP" altLang="en-US" sz="3200">
                <a:latin typeface="HG丸ｺﾞｼｯｸM-PRO" panose="020F0600000000000000" pitchFamily="50" charset="-128"/>
                <a:ea typeface="HG丸ｺﾞｼｯｸM-PRO" panose="020F0600000000000000" pitchFamily="50" charset="-128"/>
              </a:rPr>
              <a:t>に分かれて意見交換会を行います。</a:t>
            </a:r>
            <a:endParaRPr lang="ja-JP" altLang="en-US" sz="2800">
              <a:latin typeface="HG丸ｺﾞｼｯｸM-PRO" panose="020F0600000000000000" pitchFamily="50" charset="-128"/>
              <a:ea typeface="HG丸ｺﾞｼｯｸM-PRO" panose="020F0600000000000000" pitchFamily="50" charset="-128"/>
            </a:endParaRPr>
          </a:p>
        </p:txBody>
      </p:sp>
      <p:cxnSp>
        <p:nvCxnSpPr>
          <p:cNvPr id="3" name="直線コネクタ 2">
            <a:extLst>
              <a:ext uri="{FF2B5EF4-FFF2-40B4-BE49-F238E27FC236}">
                <a16:creationId xmlns:a16="http://schemas.microsoft.com/office/drawing/2014/main" id="{BCDE29B0-583D-4773-A2E2-BA04C273BD20}"/>
              </a:ext>
            </a:extLst>
          </p:cNvPr>
          <p:cNvCxnSpPr/>
          <p:nvPr/>
        </p:nvCxnSpPr>
        <p:spPr>
          <a:xfrm flipV="1">
            <a:off x="233363" y="7092950"/>
            <a:ext cx="10226675" cy="14288"/>
          </a:xfrm>
          <a:prstGeom prst="line">
            <a:avLst/>
          </a:prstGeom>
        </p:spPr>
        <p:style>
          <a:lnRef idx="1">
            <a:schemeClr val="accent1"/>
          </a:lnRef>
          <a:fillRef idx="0">
            <a:schemeClr val="accent1"/>
          </a:fillRef>
          <a:effectRef idx="0">
            <a:schemeClr val="accent1"/>
          </a:effectRef>
          <a:fontRef idx="minor">
            <a:schemeClr val="tx1"/>
          </a:fontRef>
        </p:style>
      </p:cxnSp>
      <p:sp>
        <p:nvSpPr>
          <p:cNvPr id="37893" name="テキスト ボックス 6">
            <a:extLst>
              <a:ext uri="{FF2B5EF4-FFF2-40B4-BE49-F238E27FC236}">
                <a16:creationId xmlns:a16="http://schemas.microsoft.com/office/drawing/2014/main" id="{3F75564D-01F3-4244-9281-0C38C57F2769}"/>
              </a:ext>
            </a:extLst>
          </p:cNvPr>
          <p:cNvSpPr txBox="1">
            <a:spLocks noChangeArrowheads="1"/>
          </p:cNvSpPr>
          <p:nvPr/>
        </p:nvSpPr>
        <p:spPr bwMode="auto">
          <a:xfrm>
            <a:off x="2681288" y="7092950"/>
            <a:ext cx="53292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100">
                <a:solidFill>
                  <a:schemeClr val="tx1"/>
                </a:solidFill>
                <a:latin typeface="Calibri" panose="020F0502020204030204" pitchFamily="34" charset="0"/>
                <a:ea typeface="ＭＳ Ｐゴシック" panose="020B0600070205080204" pitchFamily="50" charset="-128"/>
              </a:defRPr>
            </a:lvl1pPr>
            <a:lvl2pPr marL="742950" indent="-285750">
              <a:defRPr kumimoji="1" sz="2100">
                <a:solidFill>
                  <a:schemeClr val="tx1"/>
                </a:solidFill>
                <a:latin typeface="Calibri" panose="020F0502020204030204" pitchFamily="34" charset="0"/>
                <a:ea typeface="ＭＳ Ｐゴシック" panose="020B0600070205080204" pitchFamily="50" charset="-128"/>
              </a:defRPr>
            </a:lvl2pPr>
            <a:lvl3pPr marL="1143000" indent="-228600">
              <a:defRPr kumimoji="1" sz="2100">
                <a:solidFill>
                  <a:schemeClr val="tx1"/>
                </a:solidFill>
                <a:latin typeface="Calibri" panose="020F0502020204030204" pitchFamily="34" charset="0"/>
                <a:ea typeface="ＭＳ Ｐゴシック" panose="020B0600070205080204" pitchFamily="50" charset="-128"/>
              </a:defRPr>
            </a:lvl3pPr>
            <a:lvl4pPr marL="1600200" indent="-228600">
              <a:defRPr kumimoji="1" sz="2100">
                <a:solidFill>
                  <a:schemeClr val="tx1"/>
                </a:solidFill>
                <a:latin typeface="Calibri" panose="020F0502020204030204" pitchFamily="34" charset="0"/>
                <a:ea typeface="ＭＳ Ｐゴシック" panose="020B0600070205080204" pitchFamily="50" charset="-128"/>
              </a:defRPr>
            </a:lvl4pPr>
            <a:lvl5pPr marL="2057400" indent="-228600">
              <a:defRPr kumimoji="1" sz="2100">
                <a:solidFill>
                  <a:schemeClr val="tx1"/>
                </a:solidFill>
                <a:latin typeface="Calibri" panose="020F0502020204030204" pitchFamily="34" charset="0"/>
                <a:ea typeface="ＭＳ Ｐゴシック" panose="020B0600070205080204" pitchFamily="50" charset="-128"/>
              </a:defRPr>
            </a:lvl5pPr>
            <a:lvl6pPr marL="25146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6pPr>
            <a:lvl7pPr marL="29718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7pPr>
            <a:lvl8pPr marL="34290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8pPr>
            <a:lvl9pPr marL="38862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a:latin typeface="HG丸ｺﾞｼｯｸM-PRO" panose="020F0600000000000000" pitchFamily="50" charset="-128"/>
                <a:ea typeface="HG丸ｺﾞｼｯｸM-PRO" panose="020F0600000000000000" pitchFamily="50" charset="-128"/>
              </a:rPr>
              <a:t>龍ケ崎市議会報告会＆意見交換会</a:t>
            </a:r>
          </a:p>
        </p:txBody>
      </p:sp>
      <p:pic>
        <p:nvPicPr>
          <p:cNvPr id="37894" name="図 5">
            <a:extLst>
              <a:ext uri="{FF2B5EF4-FFF2-40B4-BE49-F238E27FC236}">
                <a16:creationId xmlns:a16="http://schemas.microsoft.com/office/drawing/2014/main" id="{470E7B94-60C0-4E87-8CA9-6C6E64DBF2A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3004" y="2556495"/>
            <a:ext cx="2255727" cy="2447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テキスト ボックス 6">
            <a:extLst>
              <a:ext uri="{FF2B5EF4-FFF2-40B4-BE49-F238E27FC236}">
                <a16:creationId xmlns:a16="http://schemas.microsoft.com/office/drawing/2014/main" id="{C0DF52F9-5DE3-49AC-8445-1218F5B5FDD9}"/>
              </a:ext>
            </a:extLst>
          </p:cNvPr>
          <p:cNvSpPr txBox="1">
            <a:spLocks noChangeArrowheads="1"/>
          </p:cNvSpPr>
          <p:nvPr/>
        </p:nvSpPr>
        <p:spPr bwMode="auto">
          <a:xfrm rot="-1021665">
            <a:off x="8706202" y="3617910"/>
            <a:ext cx="16311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600" b="1" dirty="0">
                <a:latin typeface="AR丸ゴシック体M" panose="020B0609010101010101" pitchFamily="49" charset="-128"/>
                <a:ea typeface="AR丸ゴシック体M" panose="020B0609010101010101" pitchFamily="49" charset="-128"/>
              </a:rPr>
              <a:t>議会の皆さんと</a:t>
            </a:r>
            <a:endParaRPr lang="en-US" altLang="ja-JP" sz="1600" b="1" dirty="0">
              <a:latin typeface="AR丸ゴシック体M" panose="020B0609010101010101" pitchFamily="49" charset="-128"/>
              <a:ea typeface="AR丸ゴシック体M" panose="020B0609010101010101" pitchFamily="49" charset="-128"/>
            </a:endParaRPr>
          </a:p>
          <a:p>
            <a:r>
              <a:rPr lang="ja-JP" altLang="en-US" sz="1600" b="1" dirty="0">
                <a:latin typeface="AR丸ゴシック体M" panose="020B0609010101010101" pitchFamily="49" charset="-128"/>
                <a:ea typeface="AR丸ゴシック体M" panose="020B0609010101010101" pitchFamily="49" charset="-128"/>
              </a:rPr>
              <a:t>意見交換しよう</a:t>
            </a:r>
            <a:endParaRPr lang="en-US" altLang="ja-JP" sz="1600" b="1" dirty="0">
              <a:latin typeface="AR丸ゴシック体M" panose="020B0609010101010101" pitchFamily="49" charset="-128"/>
              <a:ea typeface="AR丸ゴシック体M" panose="020B0609010101010101" pitchFamily="49" charset="-128"/>
            </a:endParaRPr>
          </a:p>
        </p:txBody>
      </p:sp>
      <p:sp>
        <p:nvSpPr>
          <p:cNvPr id="9" name="正方形/長方形 8">
            <a:extLst>
              <a:ext uri="{FF2B5EF4-FFF2-40B4-BE49-F238E27FC236}">
                <a16:creationId xmlns:a16="http://schemas.microsoft.com/office/drawing/2014/main" id="{AAFFF59A-51B1-4FE7-919B-CDF2C61D32A1}"/>
              </a:ext>
            </a:extLst>
          </p:cNvPr>
          <p:cNvSpPr/>
          <p:nvPr/>
        </p:nvSpPr>
        <p:spPr bwMode="auto">
          <a:xfrm>
            <a:off x="4194572" y="6012879"/>
            <a:ext cx="3600852" cy="936104"/>
          </a:xfrm>
          <a:prstGeom prst="rect">
            <a:avLst/>
          </a:prstGeom>
          <a:noFill/>
          <a:ln w="25400">
            <a:solidFill>
              <a:schemeClr val="tx1">
                <a:alpha val="91000"/>
              </a:schemeClr>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0" tIns="0" rIns="0" bIns="0" spcCol="1270" anchor="ctr"/>
          <a:lstStyle/>
          <a:p>
            <a:pPr algn="ctr" defTabSz="1955800">
              <a:spcAft>
                <a:spcPct val="35000"/>
              </a:spcAft>
              <a:defRPr/>
            </a:pPr>
            <a:r>
              <a:rPr lang="ja-JP" altLang="en-US" sz="2400" dirty="0"/>
              <a:t>文教福祉委員会</a:t>
            </a:r>
          </a:p>
          <a:p>
            <a:pPr algn="ctr" defTabSz="1955800">
              <a:spcAft>
                <a:spcPct val="35000"/>
              </a:spcAft>
              <a:defRPr/>
            </a:pPr>
            <a:r>
              <a:rPr lang="ja-JP" altLang="en-US" sz="1800" dirty="0">
                <a:solidFill>
                  <a:srgbClr val="FF0000"/>
                </a:solidFill>
              </a:rPr>
              <a:t>全員協議会室</a:t>
            </a:r>
            <a:endParaRPr lang="en-US" altLang="ja-JP" sz="1800" dirty="0">
              <a:solidFill>
                <a:srgbClr val="FF0000"/>
              </a:solidFill>
            </a:endParaRPr>
          </a:p>
        </p:txBody>
      </p:sp>
      <p:sp>
        <p:nvSpPr>
          <p:cNvPr id="20" name="正方形/長方形 19">
            <a:extLst>
              <a:ext uri="{FF2B5EF4-FFF2-40B4-BE49-F238E27FC236}">
                <a16:creationId xmlns:a16="http://schemas.microsoft.com/office/drawing/2014/main" id="{7BB3B3AD-DE1F-4B35-895E-0C6C884CD9C9}"/>
              </a:ext>
            </a:extLst>
          </p:cNvPr>
          <p:cNvSpPr/>
          <p:nvPr/>
        </p:nvSpPr>
        <p:spPr bwMode="auto">
          <a:xfrm>
            <a:off x="522028" y="2196455"/>
            <a:ext cx="1080256" cy="1440000"/>
          </a:xfrm>
          <a:prstGeom prst="rect">
            <a:avLst/>
          </a:prstGeom>
          <a:noFill/>
          <a:ln w="25400">
            <a:solidFill>
              <a:schemeClr val="tx1"/>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0" tIns="0" rIns="0" bIns="0" spcCol="1270" anchor="ctr"/>
          <a:lstStyle/>
          <a:p>
            <a:pPr algn="ctr" defTabSz="1955800">
              <a:lnSpc>
                <a:spcPct val="90000"/>
              </a:lnSpc>
              <a:spcAft>
                <a:spcPct val="35000"/>
              </a:spcAft>
              <a:defRPr/>
            </a:pPr>
            <a:r>
              <a:rPr lang="ja-JP" altLang="en-US" sz="2000" dirty="0"/>
              <a:t>環境生活</a:t>
            </a:r>
            <a:endParaRPr lang="en-US" altLang="ja-JP" sz="2000" dirty="0"/>
          </a:p>
          <a:p>
            <a:pPr algn="ctr" defTabSz="1955800">
              <a:lnSpc>
                <a:spcPct val="90000"/>
              </a:lnSpc>
              <a:spcAft>
                <a:spcPct val="35000"/>
              </a:spcAft>
              <a:defRPr/>
            </a:pPr>
            <a:r>
              <a:rPr lang="ja-JP" altLang="en-US" sz="2000" dirty="0"/>
              <a:t>委員会</a:t>
            </a:r>
            <a:endParaRPr lang="en-US" altLang="ja-JP" sz="2000" dirty="0"/>
          </a:p>
          <a:p>
            <a:pPr algn="ctr" defTabSz="1955800">
              <a:lnSpc>
                <a:spcPct val="90000"/>
              </a:lnSpc>
              <a:spcAft>
                <a:spcPct val="35000"/>
              </a:spcAft>
              <a:defRPr/>
            </a:pPr>
            <a:r>
              <a:rPr lang="ja-JP" altLang="en-US" sz="2000" dirty="0">
                <a:solidFill>
                  <a:srgbClr val="FF0000"/>
                </a:solidFill>
              </a:rPr>
              <a:t>委員会室</a:t>
            </a:r>
            <a:endParaRPr lang="en-US" altLang="ja-JP" sz="2000" dirty="0">
              <a:solidFill>
                <a:srgbClr val="FF0000"/>
              </a:solidFill>
            </a:endParaRPr>
          </a:p>
          <a:p>
            <a:pPr algn="ctr" defTabSz="1955800">
              <a:lnSpc>
                <a:spcPct val="90000"/>
              </a:lnSpc>
              <a:spcAft>
                <a:spcPct val="35000"/>
              </a:spcAft>
              <a:defRPr/>
            </a:pPr>
            <a:r>
              <a:rPr lang="ja-JP" altLang="en-US" sz="2000" dirty="0">
                <a:solidFill>
                  <a:srgbClr val="FF0000"/>
                </a:solidFill>
              </a:rPr>
              <a:t>①</a:t>
            </a:r>
          </a:p>
        </p:txBody>
      </p:sp>
      <p:sp>
        <p:nvSpPr>
          <p:cNvPr id="21" name="正方形/長方形 20">
            <a:extLst>
              <a:ext uri="{FF2B5EF4-FFF2-40B4-BE49-F238E27FC236}">
                <a16:creationId xmlns:a16="http://schemas.microsoft.com/office/drawing/2014/main" id="{95A6F41C-22A1-4D71-9FCA-CB9E19EF6B6C}"/>
              </a:ext>
            </a:extLst>
          </p:cNvPr>
          <p:cNvSpPr/>
          <p:nvPr/>
        </p:nvSpPr>
        <p:spPr bwMode="auto">
          <a:xfrm>
            <a:off x="2970300" y="2196455"/>
            <a:ext cx="1080256" cy="1440000"/>
          </a:xfrm>
          <a:prstGeom prst="rect">
            <a:avLst/>
          </a:prstGeom>
          <a:noFill/>
          <a:ln w="25400">
            <a:solidFill>
              <a:schemeClr val="tx1"/>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0" tIns="0" rIns="0" bIns="0" spcCol="1270" anchor="ctr"/>
          <a:lstStyle/>
          <a:p>
            <a:pPr algn="ctr" defTabSz="1955800">
              <a:lnSpc>
                <a:spcPct val="90000"/>
              </a:lnSpc>
              <a:spcAft>
                <a:spcPct val="35000"/>
              </a:spcAft>
              <a:defRPr/>
            </a:pPr>
            <a:r>
              <a:rPr lang="ja-JP" altLang="en-US" sz="2000" dirty="0"/>
              <a:t>議会運営</a:t>
            </a:r>
            <a:endParaRPr lang="en-US" altLang="ja-JP" sz="2000" dirty="0"/>
          </a:p>
          <a:p>
            <a:pPr algn="ctr" defTabSz="1955800">
              <a:lnSpc>
                <a:spcPct val="90000"/>
              </a:lnSpc>
              <a:spcAft>
                <a:spcPct val="35000"/>
              </a:spcAft>
              <a:defRPr/>
            </a:pPr>
            <a:r>
              <a:rPr lang="ja-JP" altLang="en-US" sz="2000" dirty="0"/>
              <a:t>委員会</a:t>
            </a:r>
            <a:endParaRPr lang="en-US" altLang="ja-JP" sz="2000" dirty="0"/>
          </a:p>
          <a:p>
            <a:pPr algn="ctr" defTabSz="1955800">
              <a:lnSpc>
                <a:spcPct val="90000"/>
              </a:lnSpc>
              <a:spcAft>
                <a:spcPct val="35000"/>
              </a:spcAft>
              <a:defRPr/>
            </a:pPr>
            <a:r>
              <a:rPr lang="ja-JP" altLang="en-US" sz="2000" dirty="0">
                <a:solidFill>
                  <a:srgbClr val="FF0000"/>
                </a:solidFill>
              </a:rPr>
              <a:t>委員会室</a:t>
            </a:r>
            <a:endParaRPr lang="en-US" altLang="ja-JP" sz="2000" dirty="0">
              <a:solidFill>
                <a:srgbClr val="FF0000"/>
              </a:solidFill>
            </a:endParaRPr>
          </a:p>
          <a:p>
            <a:pPr algn="ctr" defTabSz="1955800">
              <a:lnSpc>
                <a:spcPct val="90000"/>
              </a:lnSpc>
              <a:spcAft>
                <a:spcPct val="35000"/>
              </a:spcAft>
              <a:defRPr/>
            </a:pPr>
            <a:r>
              <a:rPr lang="ja-JP" altLang="en-US" sz="2000" dirty="0">
                <a:solidFill>
                  <a:srgbClr val="FF0000"/>
                </a:solidFill>
              </a:rPr>
              <a:t>③</a:t>
            </a:r>
          </a:p>
        </p:txBody>
      </p:sp>
      <p:sp>
        <p:nvSpPr>
          <p:cNvPr id="22" name="正方形/長方形 21">
            <a:extLst>
              <a:ext uri="{FF2B5EF4-FFF2-40B4-BE49-F238E27FC236}">
                <a16:creationId xmlns:a16="http://schemas.microsoft.com/office/drawing/2014/main" id="{320D6463-E28E-4D3C-8E08-B5EDF66CF3FD}"/>
              </a:ext>
            </a:extLst>
          </p:cNvPr>
          <p:cNvSpPr/>
          <p:nvPr/>
        </p:nvSpPr>
        <p:spPr bwMode="auto">
          <a:xfrm>
            <a:off x="1746164" y="2196455"/>
            <a:ext cx="1080256" cy="1440000"/>
          </a:xfrm>
          <a:prstGeom prst="rect">
            <a:avLst/>
          </a:prstGeom>
          <a:noFill/>
          <a:ln w="25400">
            <a:solidFill>
              <a:schemeClr val="tx1"/>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0" tIns="0" rIns="0" bIns="0" spcCol="1270" anchor="ctr"/>
          <a:lstStyle/>
          <a:p>
            <a:pPr algn="ctr" defTabSz="1955800">
              <a:lnSpc>
                <a:spcPct val="90000"/>
              </a:lnSpc>
              <a:spcAft>
                <a:spcPct val="35000"/>
              </a:spcAft>
              <a:defRPr/>
            </a:pPr>
            <a:r>
              <a:rPr lang="ja-JP" altLang="en-US" sz="2000" dirty="0"/>
              <a:t>総務</a:t>
            </a:r>
            <a:endParaRPr lang="en-US" altLang="ja-JP" sz="2000" dirty="0"/>
          </a:p>
          <a:p>
            <a:pPr algn="ctr" defTabSz="1955800">
              <a:lnSpc>
                <a:spcPct val="90000"/>
              </a:lnSpc>
              <a:spcAft>
                <a:spcPct val="35000"/>
              </a:spcAft>
              <a:defRPr/>
            </a:pPr>
            <a:r>
              <a:rPr lang="ja-JP" altLang="en-US" sz="2000" dirty="0"/>
              <a:t>委員会</a:t>
            </a:r>
            <a:endParaRPr lang="en-US" altLang="ja-JP" sz="2000" dirty="0"/>
          </a:p>
          <a:p>
            <a:pPr algn="ctr" defTabSz="1955800">
              <a:lnSpc>
                <a:spcPct val="90000"/>
              </a:lnSpc>
              <a:spcAft>
                <a:spcPct val="35000"/>
              </a:spcAft>
              <a:defRPr/>
            </a:pPr>
            <a:r>
              <a:rPr lang="ja-JP" altLang="en-US" sz="2000" dirty="0">
                <a:solidFill>
                  <a:srgbClr val="FF0000"/>
                </a:solidFill>
              </a:rPr>
              <a:t>委員会室</a:t>
            </a:r>
            <a:endParaRPr lang="en-US" altLang="ja-JP" sz="2000" dirty="0">
              <a:solidFill>
                <a:srgbClr val="FF0000"/>
              </a:solidFill>
            </a:endParaRPr>
          </a:p>
          <a:p>
            <a:pPr algn="ctr" defTabSz="1955800">
              <a:lnSpc>
                <a:spcPct val="90000"/>
              </a:lnSpc>
              <a:spcAft>
                <a:spcPct val="35000"/>
              </a:spcAft>
              <a:defRPr/>
            </a:pPr>
            <a:r>
              <a:rPr lang="ja-JP" altLang="en-US" sz="2000" dirty="0">
                <a:solidFill>
                  <a:srgbClr val="FF0000"/>
                </a:solidFill>
              </a:rPr>
              <a:t>②</a:t>
            </a:r>
          </a:p>
        </p:txBody>
      </p:sp>
      <p:grpSp>
        <p:nvGrpSpPr>
          <p:cNvPr id="6" name="グループ化 5">
            <a:extLst>
              <a:ext uri="{FF2B5EF4-FFF2-40B4-BE49-F238E27FC236}">
                <a16:creationId xmlns:a16="http://schemas.microsoft.com/office/drawing/2014/main" id="{1A6C66BE-7E3D-4AB7-8BE6-0717A1E6BA5A}"/>
              </a:ext>
            </a:extLst>
          </p:cNvPr>
          <p:cNvGrpSpPr/>
          <p:nvPr/>
        </p:nvGrpSpPr>
        <p:grpSpPr>
          <a:xfrm>
            <a:off x="4122564" y="2124447"/>
            <a:ext cx="3672860" cy="3532460"/>
            <a:chOff x="3114452" y="2196455"/>
            <a:chExt cx="3672860" cy="3532460"/>
          </a:xfrm>
        </p:grpSpPr>
        <p:grpSp>
          <p:nvGrpSpPr>
            <p:cNvPr id="4" name="グループ化 3">
              <a:extLst>
                <a:ext uri="{FF2B5EF4-FFF2-40B4-BE49-F238E27FC236}">
                  <a16:creationId xmlns:a16="http://schemas.microsoft.com/office/drawing/2014/main" id="{0653148A-958A-4382-87E0-41435214180E}"/>
                </a:ext>
              </a:extLst>
            </p:cNvPr>
            <p:cNvGrpSpPr/>
            <p:nvPr/>
          </p:nvGrpSpPr>
          <p:grpSpPr>
            <a:xfrm>
              <a:off x="3114452" y="2196455"/>
              <a:ext cx="3672860" cy="3384376"/>
              <a:chOff x="3042444" y="2772519"/>
              <a:chExt cx="3672860" cy="3960986"/>
            </a:xfrm>
          </p:grpSpPr>
          <p:sp>
            <p:nvSpPr>
              <p:cNvPr id="2" name="正方形/長方形 1">
                <a:extLst>
                  <a:ext uri="{FF2B5EF4-FFF2-40B4-BE49-F238E27FC236}">
                    <a16:creationId xmlns:a16="http://schemas.microsoft.com/office/drawing/2014/main" id="{D9E9959D-2A21-4BEE-8364-71BFB250144A}"/>
                  </a:ext>
                </a:extLst>
              </p:cNvPr>
              <p:cNvSpPr/>
              <p:nvPr/>
            </p:nvSpPr>
            <p:spPr bwMode="auto">
              <a:xfrm>
                <a:off x="3114452" y="2772519"/>
                <a:ext cx="3600852" cy="3960986"/>
              </a:xfrm>
              <a:prstGeom prst="rect">
                <a:avLst/>
              </a:prstGeom>
              <a:noFill/>
              <a:ln w="25400">
                <a:solidFill>
                  <a:schemeClr val="tx1"/>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27940" tIns="27940" rIns="27940" bIns="128155" spcCol="1270" anchor="b"/>
              <a:lstStyle/>
              <a:p>
                <a:pPr algn="ctr" defTabSz="1955800">
                  <a:lnSpc>
                    <a:spcPct val="90000"/>
                  </a:lnSpc>
                  <a:spcAft>
                    <a:spcPct val="35000"/>
                  </a:spcAft>
                  <a:defRPr/>
                </a:pPr>
                <a:endParaRPr lang="ja-JP" altLang="en-US" sz="4400" dirty="0"/>
              </a:p>
            </p:txBody>
          </p:sp>
          <p:sp>
            <p:nvSpPr>
              <p:cNvPr id="10" name="正方形/長方形 9">
                <a:extLst>
                  <a:ext uri="{FF2B5EF4-FFF2-40B4-BE49-F238E27FC236}">
                    <a16:creationId xmlns:a16="http://schemas.microsoft.com/office/drawing/2014/main" id="{D795C05F-8C6A-4B5D-9907-A5FBACEB6408}"/>
                  </a:ext>
                </a:extLst>
              </p:cNvPr>
              <p:cNvSpPr/>
              <p:nvPr/>
            </p:nvSpPr>
            <p:spPr bwMode="auto">
              <a:xfrm rot="2700000">
                <a:off x="3338294" y="2943469"/>
                <a:ext cx="180045" cy="358099"/>
              </a:xfrm>
              <a:prstGeom prst="rect">
                <a:avLst/>
              </a:prstGeom>
              <a:noFill/>
              <a:ln w="25400">
                <a:solidFill>
                  <a:schemeClr val="tx1"/>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27940" tIns="27940" rIns="27940" bIns="128155" spcCol="1270" anchor="b"/>
              <a:lstStyle/>
              <a:p>
                <a:pPr algn="ctr" defTabSz="1955800">
                  <a:lnSpc>
                    <a:spcPct val="90000"/>
                  </a:lnSpc>
                  <a:spcAft>
                    <a:spcPct val="35000"/>
                  </a:spcAft>
                  <a:defRPr/>
                </a:pPr>
                <a:endParaRPr lang="ja-JP" altLang="en-US" sz="4400" dirty="0"/>
              </a:p>
            </p:txBody>
          </p:sp>
          <p:sp>
            <p:nvSpPr>
              <p:cNvPr id="11" name="正方形/長方形 10">
                <a:extLst>
                  <a:ext uri="{FF2B5EF4-FFF2-40B4-BE49-F238E27FC236}">
                    <a16:creationId xmlns:a16="http://schemas.microsoft.com/office/drawing/2014/main" id="{B7689D14-05EB-49E8-9946-442F5AA95AA1}"/>
                  </a:ext>
                </a:extLst>
              </p:cNvPr>
              <p:cNvSpPr/>
              <p:nvPr/>
            </p:nvSpPr>
            <p:spPr bwMode="auto">
              <a:xfrm rot="2700000">
                <a:off x="6200282" y="3053623"/>
                <a:ext cx="360090" cy="180023"/>
              </a:xfrm>
              <a:prstGeom prst="rect">
                <a:avLst/>
              </a:prstGeom>
              <a:noFill/>
              <a:ln w="25400">
                <a:solidFill>
                  <a:schemeClr val="tx1"/>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27940" tIns="27940" rIns="27940" bIns="128155" spcCol="1270" anchor="b"/>
              <a:lstStyle/>
              <a:p>
                <a:pPr algn="ctr" defTabSz="1955800">
                  <a:lnSpc>
                    <a:spcPct val="90000"/>
                  </a:lnSpc>
                  <a:spcAft>
                    <a:spcPct val="35000"/>
                  </a:spcAft>
                  <a:defRPr/>
                </a:pPr>
                <a:endParaRPr lang="ja-JP" altLang="en-US" sz="4400" dirty="0"/>
              </a:p>
            </p:txBody>
          </p:sp>
          <p:sp>
            <p:nvSpPr>
              <p:cNvPr id="16" name="正方形/長方形 15">
                <a:extLst>
                  <a:ext uri="{FF2B5EF4-FFF2-40B4-BE49-F238E27FC236}">
                    <a16:creationId xmlns:a16="http://schemas.microsoft.com/office/drawing/2014/main" id="{3A51AD83-BDC8-4C67-9CE0-9C7C67F5E788}"/>
                  </a:ext>
                </a:extLst>
              </p:cNvPr>
              <p:cNvSpPr/>
              <p:nvPr/>
            </p:nvSpPr>
            <p:spPr bwMode="auto">
              <a:xfrm>
                <a:off x="4770844" y="3276804"/>
                <a:ext cx="252032" cy="180045"/>
              </a:xfrm>
              <a:prstGeom prst="rect">
                <a:avLst/>
              </a:prstGeom>
              <a:noFill/>
              <a:ln w="25400">
                <a:solidFill>
                  <a:schemeClr val="tx1"/>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27940" tIns="27940" rIns="27940" bIns="128155" spcCol="1270" anchor="b"/>
              <a:lstStyle/>
              <a:p>
                <a:pPr algn="ctr" defTabSz="1955800">
                  <a:lnSpc>
                    <a:spcPct val="90000"/>
                  </a:lnSpc>
                  <a:spcAft>
                    <a:spcPct val="35000"/>
                  </a:spcAft>
                  <a:defRPr/>
                </a:pPr>
                <a:endParaRPr lang="ja-JP" altLang="en-US" sz="4400" dirty="0"/>
              </a:p>
            </p:txBody>
          </p:sp>
          <p:sp>
            <p:nvSpPr>
              <p:cNvPr id="5" name="正方形/長方形 4">
                <a:extLst>
                  <a:ext uri="{FF2B5EF4-FFF2-40B4-BE49-F238E27FC236}">
                    <a16:creationId xmlns:a16="http://schemas.microsoft.com/office/drawing/2014/main" id="{21D41655-AF45-4055-AE5C-C2AD5E4B2CBD}"/>
                  </a:ext>
                </a:extLst>
              </p:cNvPr>
              <p:cNvSpPr/>
              <p:nvPr/>
            </p:nvSpPr>
            <p:spPr>
              <a:xfrm>
                <a:off x="3042444" y="5553637"/>
                <a:ext cx="143658" cy="483956"/>
              </a:xfrm>
              <a:prstGeom prst="rect">
                <a:avLst/>
              </a:prstGeom>
              <a:solidFill>
                <a:schemeClr val="bg1"/>
              </a:solidFill>
              <a:ln w="38100">
                <a:solidFill>
                  <a:srgbClr val="0070C0"/>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27940" tIns="27940" rIns="27940" bIns="128155" spcCol="1270" anchor="b"/>
              <a:lstStyle/>
              <a:p>
                <a:pPr algn="ctr" defTabSz="1955800">
                  <a:lnSpc>
                    <a:spcPct val="90000"/>
                  </a:lnSpc>
                  <a:spcAft>
                    <a:spcPct val="35000"/>
                  </a:spcAft>
                  <a:defRPr/>
                </a:pPr>
                <a:endParaRPr lang="ja-JP" altLang="en-US" sz="4400" dirty="0"/>
              </a:p>
            </p:txBody>
          </p:sp>
        </p:grpSp>
        <p:sp>
          <p:nvSpPr>
            <p:cNvPr id="37900" name="テキスト ボックス 5">
              <a:extLst>
                <a:ext uri="{FF2B5EF4-FFF2-40B4-BE49-F238E27FC236}">
                  <a16:creationId xmlns:a16="http://schemas.microsoft.com/office/drawing/2014/main" id="{CFF3509C-3BC1-46C0-87CC-7A12DB0963C1}"/>
                </a:ext>
              </a:extLst>
            </p:cNvPr>
            <p:cNvSpPr txBox="1">
              <a:spLocks noChangeArrowheads="1"/>
            </p:cNvSpPr>
            <p:nvPr/>
          </p:nvSpPr>
          <p:spPr bwMode="auto">
            <a:xfrm>
              <a:off x="3186460" y="4572719"/>
              <a:ext cx="86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ja-JP" altLang="en-US" sz="1600" dirty="0"/>
                <a:t>出入口</a:t>
              </a:r>
            </a:p>
          </p:txBody>
        </p:sp>
        <p:sp>
          <p:nvSpPr>
            <p:cNvPr id="37901" name="テキスト ボックス 23">
              <a:extLst>
                <a:ext uri="{FF2B5EF4-FFF2-40B4-BE49-F238E27FC236}">
                  <a16:creationId xmlns:a16="http://schemas.microsoft.com/office/drawing/2014/main" id="{A044F7DB-7AF7-4196-A216-52BEEEB23D59}"/>
                </a:ext>
              </a:extLst>
            </p:cNvPr>
            <p:cNvSpPr txBox="1">
              <a:spLocks noChangeArrowheads="1"/>
            </p:cNvSpPr>
            <p:nvPr/>
          </p:nvSpPr>
          <p:spPr bwMode="auto">
            <a:xfrm>
              <a:off x="3546500" y="5169098"/>
              <a:ext cx="863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ja-JP" altLang="en-US" sz="1600" dirty="0"/>
                <a:t>出入口</a:t>
              </a:r>
            </a:p>
          </p:txBody>
        </p:sp>
        <p:sp>
          <p:nvSpPr>
            <p:cNvPr id="37902" name="テキスト ボックス 24">
              <a:extLst>
                <a:ext uri="{FF2B5EF4-FFF2-40B4-BE49-F238E27FC236}">
                  <a16:creationId xmlns:a16="http://schemas.microsoft.com/office/drawing/2014/main" id="{16BB0FC5-C38F-4B06-BA9A-7AD8400E196A}"/>
                </a:ext>
              </a:extLst>
            </p:cNvPr>
            <p:cNvSpPr txBox="1">
              <a:spLocks noChangeArrowheads="1"/>
            </p:cNvSpPr>
            <p:nvPr/>
          </p:nvSpPr>
          <p:spPr bwMode="auto">
            <a:xfrm>
              <a:off x="5850756" y="5148783"/>
              <a:ext cx="863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ja-JP" altLang="en-US" sz="1600" dirty="0"/>
                <a:t>出入口</a:t>
              </a:r>
            </a:p>
          </p:txBody>
        </p:sp>
        <p:sp>
          <p:nvSpPr>
            <p:cNvPr id="26" name="正方形/長方形 25">
              <a:extLst>
                <a:ext uri="{FF2B5EF4-FFF2-40B4-BE49-F238E27FC236}">
                  <a16:creationId xmlns:a16="http://schemas.microsoft.com/office/drawing/2014/main" id="{54CFC1A7-0196-49DC-B5AF-2AF0E1393E1E}"/>
                </a:ext>
              </a:extLst>
            </p:cNvPr>
            <p:cNvSpPr/>
            <p:nvPr/>
          </p:nvSpPr>
          <p:spPr>
            <a:xfrm>
              <a:off x="3690516" y="5508823"/>
              <a:ext cx="503330" cy="144016"/>
            </a:xfrm>
            <a:prstGeom prst="rect">
              <a:avLst/>
            </a:prstGeom>
            <a:solidFill>
              <a:schemeClr val="bg1"/>
            </a:solidFill>
            <a:ln w="38100">
              <a:solidFill>
                <a:srgbClr val="0070C0"/>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27940" tIns="27940" rIns="27940" bIns="128155" spcCol="1270" anchor="b"/>
            <a:lstStyle/>
            <a:p>
              <a:pPr algn="ctr" defTabSz="1955800">
                <a:lnSpc>
                  <a:spcPct val="90000"/>
                </a:lnSpc>
                <a:spcAft>
                  <a:spcPct val="35000"/>
                </a:spcAft>
                <a:defRPr/>
              </a:pPr>
              <a:endParaRPr lang="ja-JP" altLang="en-US" sz="4400" dirty="0"/>
            </a:p>
          </p:txBody>
        </p:sp>
        <p:pic>
          <p:nvPicPr>
            <p:cNvPr id="37906" name="図 6">
              <a:extLst>
                <a:ext uri="{FF2B5EF4-FFF2-40B4-BE49-F238E27FC236}">
                  <a16:creationId xmlns:a16="http://schemas.microsoft.com/office/drawing/2014/main" id="{7BDE622A-50C8-4C12-A5ED-F8AA5238CA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4772" y="5436815"/>
              <a:ext cx="6524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テキスト ボックス 23">
            <a:extLst>
              <a:ext uri="{FF2B5EF4-FFF2-40B4-BE49-F238E27FC236}">
                <a16:creationId xmlns:a16="http://schemas.microsoft.com/office/drawing/2014/main" id="{EFCB3037-3A5B-4736-9C9D-5B0CC2E9C829}"/>
              </a:ext>
            </a:extLst>
          </p:cNvPr>
          <p:cNvSpPr txBox="1">
            <a:spLocks noChangeArrowheads="1"/>
          </p:cNvSpPr>
          <p:nvPr/>
        </p:nvSpPr>
        <p:spPr bwMode="auto">
          <a:xfrm>
            <a:off x="4554612" y="5601146"/>
            <a:ext cx="863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ja-JP" altLang="en-US" sz="1600" dirty="0"/>
              <a:t>出入口</a:t>
            </a:r>
          </a:p>
        </p:txBody>
      </p:sp>
      <p:sp>
        <p:nvSpPr>
          <p:cNvPr id="30" name="テキスト ボックス 24">
            <a:extLst>
              <a:ext uri="{FF2B5EF4-FFF2-40B4-BE49-F238E27FC236}">
                <a16:creationId xmlns:a16="http://schemas.microsoft.com/office/drawing/2014/main" id="{3BD04423-1531-4F74-9337-79311B69FFC9}"/>
              </a:ext>
            </a:extLst>
          </p:cNvPr>
          <p:cNvSpPr txBox="1">
            <a:spLocks noChangeArrowheads="1"/>
          </p:cNvSpPr>
          <p:nvPr/>
        </p:nvSpPr>
        <p:spPr bwMode="auto">
          <a:xfrm>
            <a:off x="6858868" y="5580831"/>
            <a:ext cx="863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ja-JP" altLang="en-US" sz="1600" dirty="0"/>
              <a:t>出入口</a:t>
            </a:r>
          </a:p>
        </p:txBody>
      </p:sp>
      <p:sp>
        <p:nvSpPr>
          <p:cNvPr id="31" name="正方形/長方形 30">
            <a:extLst>
              <a:ext uri="{FF2B5EF4-FFF2-40B4-BE49-F238E27FC236}">
                <a16:creationId xmlns:a16="http://schemas.microsoft.com/office/drawing/2014/main" id="{BD329856-6432-4E33-AB87-81BF544B5EEF}"/>
              </a:ext>
            </a:extLst>
          </p:cNvPr>
          <p:cNvSpPr/>
          <p:nvPr/>
        </p:nvSpPr>
        <p:spPr>
          <a:xfrm>
            <a:off x="4698628" y="5940871"/>
            <a:ext cx="503330" cy="144016"/>
          </a:xfrm>
          <a:prstGeom prst="rect">
            <a:avLst/>
          </a:prstGeom>
          <a:solidFill>
            <a:schemeClr val="bg1"/>
          </a:solidFill>
          <a:ln w="38100">
            <a:solidFill>
              <a:srgbClr val="0070C0"/>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27940" tIns="27940" rIns="27940" bIns="128155" spcCol="1270" anchor="b"/>
          <a:lstStyle/>
          <a:p>
            <a:pPr algn="ctr" defTabSz="1955800">
              <a:lnSpc>
                <a:spcPct val="90000"/>
              </a:lnSpc>
              <a:spcAft>
                <a:spcPct val="35000"/>
              </a:spcAft>
              <a:defRPr/>
            </a:pPr>
            <a:endParaRPr lang="ja-JP" altLang="en-US" sz="4400" dirty="0"/>
          </a:p>
        </p:txBody>
      </p:sp>
      <p:pic>
        <p:nvPicPr>
          <p:cNvPr id="32" name="図 6">
            <a:extLst>
              <a:ext uri="{FF2B5EF4-FFF2-40B4-BE49-F238E27FC236}">
                <a16:creationId xmlns:a16="http://schemas.microsoft.com/office/drawing/2014/main" id="{6470E957-6BF5-4457-9876-8668BE430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2884" y="5868863"/>
            <a:ext cx="6524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正方形/長方形 32">
            <a:extLst>
              <a:ext uri="{FF2B5EF4-FFF2-40B4-BE49-F238E27FC236}">
                <a16:creationId xmlns:a16="http://schemas.microsoft.com/office/drawing/2014/main" id="{EDDBE60D-64D5-4A64-B8C2-BDDE26B10D05}"/>
              </a:ext>
            </a:extLst>
          </p:cNvPr>
          <p:cNvSpPr/>
          <p:nvPr/>
        </p:nvSpPr>
        <p:spPr bwMode="auto">
          <a:xfrm>
            <a:off x="4914652" y="3060551"/>
            <a:ext cx="2232248" cy="1440160"/>
          </a:xfrm>
          <a:prstGeom prst="rect">
            <a:avLst/>
          </a:prstGeom>
          <a:noFill/>
          <a:ln w="25400">
            <a:no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0" tIns="0" rIns="0" bIns="0" spcCol="1270" anchor="ctr"/>
          <a:lstStyle/>
          <a:p>
            <a:pPr algn="ctr" defTabSz="1955800">
              <a:lnSpc>
                <a:spcPct val="90000"/>
              </a:lnSpc>
              <a:spcAft>
                <a:spcPct val="35000"/>
              </a:spcAft>
              <a:defRPr/>
            </a:pPr>
            <a:r>
              <a:rPr lang="ja-JP" altLang="en-US" sz="3200" dirty="0">
                <a:solidFill>
                  <a:sysClr val="windowText" lastClr="000000"/>
                </a:solidFill>
              </a:rPr>
              <a:t>議会報告会</a:t>
            </a:r>
            <a:endParaRPr lang="en-US" altLang="ja-JP" sz="3200" dirty="0">
              <a:solidFill>
                <a:sysClr val="windowText" lastClr="000000"/>
              </a:solidFill>
            </a:endParaRPr>
          </a:p>
          <a:p>
            <a:pPr algn="ctr" defTabSz="1955800">
              <a:lnSpc>
                <a:spcPct val="90000"/>
              </a:lnSpc>
              <a:spcAft>
                <a:spcPct val="35000"/>
              </a:spcAft>
              <a:defRPr/>
            </a:pPr>
            <a:endParaRPr lang="en-US" altLang="ja-JP" sz="2000" dirty="0">
              <a:solidFill>
                <a:srgbClr val="FF0000"/>
              </a:solidFill>
            </a:endParaRPr>
          </a:p>
          <a:p>
            <a:pPr algn="ctr" defTabSz="1955800">
              <a:lnSpc>
                <a:spcPct val="90000"/>
              </a:lnSpc>
              <a:spcAft>
                <a:spcPct val="35000"/>
              </a:spcAft>
              <a:defRPr/>
            </a:pPr>
            <a:r>
              <a:rPr lang="ja-JP" altLang="en-US" sz="2000" dirty="0">
                <a:solidFill>
                  <a:srgbClr val="FF0000"/>
                </a:solidFill>
              </a:rPr>
              <a:t>本会議場</a:t>
            </a:r>
            <a:endParaRPr lang="en-US" altLang="ja-JP" sz="2000" dirty="0">
              <a:solidFill>
                <a:srgbClr val="FF0000"/>
              </a:solidFill>
            </a:endParaRPr>
          </a:p>
        </p:txBody>
      </p:sp>
      <p:sp>
        <p:nvSpPr>
          <p:cNvPr id="7" name="スライド番号プレースホルダー 6">
            <a:extLst>
              <a:ext uri="{FF2B5EF4-FFF2-40B4-BE49-F238E27FC236}">
                <a16:creationId xmlns:a16="http://schemas.microsoft.com/office/drawing/2014/main" id="{B5A996E2-0819-4174-A001-59661A5A1751}"/>
              </a:ext>
            </a:extLst>
          </p:cNvPr>
          <p:cNvSpPr>
            <a:spLocks noGrp="1"/>
          </p:cNvSpPr>
          <p:nvPr>
            <p:ph type="sldNum" sz="quarter" idx="12"/>
          </p:nvPr>
        </p:nvSpPr>
        <p:spPr/>
        <p:txBody>
          <a:bodyPr/>
          <a:lstStyle/>
          <a:p>
            <a:pPr>
              <a:defRPr/>
            </a:pPr>
            <a:fld id="{01531275-D544-4202-9E6F-2A8585291D52}" type="slidenum">
              <a:rPr lang="ja-JP" altLang="en-US" smtClean="0"/>
              <a:pPr>
                <a:defRPr/>
              </a:pPr>
              <a:t>33</a:t>
            </a:fld>
            <a:endParaRPr lang="ja-JP" altLang="en-US"/>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タイトル 1">
            <a:extLst>
              <a:ext uri="{FF2B5EF4-FFF2-40B4-BE49-F238E27FC236}">
                <a16:creationId xmlns:a16="http://schemas.microsoft.com/office/drawing/2014/main" id="{33EEA305-4DFD-4B92-85EB-4B1C1FAC763B}"/>
              </a:ext>
            </a:extLst>
          </p:cNvPr>
          <p:cNvSpPr>
            <a:spLocks noGrp="1"/>
          </p:cNvSpPr>
          <p:nvPr>
            <p:ph type="title"/>
          </p:nvPr>
        </p:nvSpPr>
        <p:spPr>
          <a:xfrm>
            <a:off x="738188" y="539750"/>
            <a:ext cx="9217025" cy="720725"/>
          </a:xfrm>
        </p:spPr>
        <p:txBody>
          <a:bodyPr/>
          <a:lstStyle/>
          <a:p>
            <a:pPr algn="l" eaLnBrk="1" hangingPunct="1"/>
            <a:r>
              <a:rPr lang="ja-JP" altLang="en-US" sz="4000" b="1">
                <a:solidFill>
                  <a:schemeClr val="bg1"/>
                </a:solidFill>
                <a:latin typeface="ＭＳ Ｐゴシック" panose="020B0600070205080204" pitchFamily="50" charset="-128"/>
              </a:rPr>
              <a:t>◎　第２部　議会意見交換会　内容</a:t>
            </a:r>
          </a:p>
        </p:txBody>
      </p:sp>
      <p:sp>
        <p:nvSpPr>
          <p:cNvPr id="38915" name="テキスト ボックス 14">
            <a:extLst>
              <a:ext uri="{FF2B5EF4-FFF2-40B4-BE49-F238E27FC236}">
                <a16:creationId xmlns:a16="http://schemas.microsoft.com/office/drawing/2014/main" id="{CCFC8A41-9F0C-4F25-B687-479B69857C1D}"/>
              </a:ext>
            </a:extLst>
          </p:cNvPr>
          <p:cNvSpPr txBox="1">
            <a:spLocks noChangeArrowheads="1"/>
          </p:cNvSpPr>
          <p:nvPr/>
        </p:nvSpPr>
        <p:spPr bwMode="auto">
          <a:xfrm>
            <a:off x="954088" y="2124075"/>
            <a:ext cx="8929687"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ja-JP" altLang="en-US" sz="6600">
                <a:latin typeface="ＭＳ Ｐゴシック" panose="020B0600070205080204" pitchFamily="50" charset="-128"/>
              </a:rPr>
              <a:t>意見交換会に移ります。</a:t>
            </a:r>
            <a:endParaRPr lang="en-US" altLang="ja-JP" sz="6600">
              <a:latin typeface="ＭＳ Ｐゴシック" panose="020B0600070205080204" pitchFamily="50" charset="-128"/>
            </a:endParaRPr>
          </a:p>
          <a:p>
            <a:pPr algn="ctr"/>
            <a:r>
              <a:rPr lang="ja-JP" altLang="en-US" sz="6600">
                <a:solidFill>
                  <a:srgbClr val="FF0000"/>
                </a:solidFill>
                <a:latin typeface="ＭＳ Ｐゴシック" panose="020B0600070205080204" pitchFamily="50" charset="-128"/>
              </a:rPr>
              <a:t>休憩１０分の間に</a:t>
            </a:r>
            <a:endParaRPr lang="en-US" altLang="ja-JP" sz="6600">
              <a:solidFill>
                <a:srgbClr val="FF0000"/>
              </a:solidFill>
              <a:latin typeface="ＭＳ Ｐゴシック" panose="020B0600070205080204" pitchFamily="50" charset="-128"/>
            </a:endParaRPr>
          </a:p>
          <a:p>
            <a:pPr algn="ctr"/>
            <a:endParaRPr lang="en-US" altLang="ja-JP" sz="6600">
              <a:solidFill>
                <a:srgbClr val="FF0000"/>
              </a:solidFill>
              <a:latin typeface="ＭＳ Ｐゴシック" panose="020B0600070205080204" pitchFamily="50" charset="-128"/>
            </a:endParaRPr>
          </a:p>
          <a:p>
            <a:pPr algn="ctr"/>
            <a:r>
              <a:rPr lang="ja-JP" altLang="en-US" sz="6600">
                <a:latin typeface="ＭＳ Ｐゴシック" panose="020B0600070205080204" pitchFamily="50" charset="-128"/>
              </a:rPr>
              <a:t>場所の移動を願います</a:t>
            </a:r>
            <a:endParaRPr lang="en-US" altLang="ja-JP" sz="6600">
              <a:latin typeface="ＭＳ Ｐゴシック" panose="020B0600070205080204" pitchFamily="50" charset="-128"/>
            </a:endParaRPr>
          </a:p>
        </p:txBody>
      </p:sp>
      <p:cxnSp>
        <p:nvCxnSpPr>
          <p:cNvPr id="10" name="直線コネクタ 9">
            <a:extLst>
              <a:ext uri="{FF2B5EF4-FFF2-40B4-BE49-F238E27FC236}">
                <a16:creationId xmlns:a16="http://schemas.microsoft.com/office/drawing/2014/main" id="{A32687C7-831D-45F4-A3D9-F7F7E1F497A6}"/>
              </a:ext>
            </a:extLst>
          </p:cNvPr>
          <p:cNvCxnSpPr/>
          <p:nvPr/>
        </p:nvCxnSpPr>
        <p:spPr>
          <a:xfrm flipV="1">
            <a:off x="233363" y="7092950"/>
            <a:ext cx="10226675" cy="14288"/>
          </a:xfrm>
          <a:prstGeom prst="line">
            <a:avLst/>
          </a:prstGeom>
        </p:spPr>
        <p:style>
          <a:lnRef idx="1">
            <a:schemeClr val="accent1"/>
          </a:lnRef>
          <a:fillRef idx="0">
            <a:schemeClr val="accent1"/>
          </a:fillRef>
          <a:effectRef idx="0">
            <a:schemeClr val="accent1"/>
          </a:effectRef>
          <a:fontRef idx="minor">
            <a:schemeClr val="tx1"/>
          </a:fontRef>
        </p:style>
      </p:cxnSp>
      <p:sp>
        <p:nvSpPr>
          <p:cNvPr id="38917" name="テキスト ボックス 6">
            <a:extLst>
              <a:ext uri="{FF2B5EF4-FFF2-40B4-BE49-F238E27FC236}">
                <a16:creationId xmlns:a16="http://schemas.microsoft.com/office/drawing/2014/main" id="{75A5B6F7-E7FF-4ECF-ACAF-6FA3F38146A5}"/>
              </a:ext>
            </a:extLst>
          </p:cNvPr>
          <p:cNvSpPr txBox="1">
            <a:spLocks noChangeArrowheads="1"/>
          </p:cNvSpPr>
          <p:nvPr/>
        </p:nvSpPr>
        <p:spPr bwMode="auto">
          <a:xfrm>
            <a:off x="2681288" y="7092950"/>
            <a:ext cx="53292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100">
                <a:solidFill>
                  <a:schemeClr val="tx1"/>
                </a:solidFill>
                <a:latin typeface="Calibri" panose="020F0502020204030204" pitchFamily="34" charset="0"/>
                <a:ea typeface="ＭＳ Ｐゴシック" panose="020B0600070205080204" pitchFamily="50" charset="-128"/>
              </a:defRPr>
            </a:lvl1pPr>
            <a:lvl2pPr marL="742950" indent="-285750">
              <a:defRPr kumimoji="1" sz="2100">
                <a:solidFill>
                  <a:schemeClr val="tx1"/>
                </a:solidFill>
                <a:latin typeface="Calibri" panose="020F0502020204030204" pitchFamily="34" charset="0"/>
                <a:ea typeface="ＭＳ Ｐゴシック" panose="020B0600070205080204" pitchFamily="50" charset="-128"/>
              </a:defRPr>
            </a:lvl2pPr>
            <a:lvl3pPr marL="1143000" indent="-228600">
              <a:defRPr kumimoji="1" sz="2100">
                <a:solidFill>
                  <a:schemeClr val="tx1"/>
                </a:solidFill>
                <a:latin typeface="Calibri" panose="020F0502020204030204" pitchFamily="34" charset="0"/>
                <a:ea typeface="ＭＳ Ｐゴシック" panose="020B0600070205080204" pitchFamily="50" charset="-128"/>
              </a:defRPr>
            </a:lvl3pPr>
            <a:lvl4pPr marL="1600200" indent="-228600">
              <a:defRPr kumimoji="1" sz="2100">
                <a:solidFill>
                  <a:schemeClr val="tx1"/>
                </a:solidFill>
                <a:latin typeface="Calibri" panose="020F0502020204030204" pitchFamily="34" charset="0"/>
                <a:ea typeface="ＭＳ Ｐゴシック" panose="020B0600070205080204" pitchFamily="50" charset="-128"/>
              </a:defRPr>
            </a:lvl4pPr>
            <a:lvl5pPr marL="2057400" indent="-228600">
              <a:defRPr kumimoji="1" sz="2100">
                <a:solidFill>
                  <a:schemeClr val="tx1"/>
                </a:solidFill>
                <a:latin typeface="Calibri" panose="020F0502020204030204" pitchFamily="34" charset="0"/>
                <a:ea typeface="ＭＳ Ｐゴシック" panose="020B0600070205080204" pitchFamily="50" charset="-128"/>
              </a:defRPr>
            </a:lvl5pPr>
            <a:lvl6pPr marL="25146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6pPr>
            <a:lvl7pPr marL="29718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7pPr>
            <a:lvl8pPr marL="34290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8pPr>
            <a:lvl9pPr marL="38862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a:latin typeface="HG丸ｺﾞｼｯｸM-PRO" panose="020F0600000000000000" pitchFamily="50" charset="-128"/>
                <a:ea typeface="HG丸ｺﾞｼｯｸM-PRO" panose="020F0600000000000000" pitchFamily="50" charset="-128"/>
              </a:rPr>
              <a:t>龍ケ崎市議会報告会＆意見交換会</a:t>
            </a:r>
          </a:p>
        </p:txBody>
      </p:sp>
      <p:sp>
        <p:nvSpPr>
          <p:cNvPr id="2" name="スライド番号プレースホルダー 1">
            <a:extLst>
              <a:ext uri="{FF2B5EF4-FFF2-40B4-BE49-F238E27FC236}">
                <a16:creationId xmlns:a16="http://schemas.microsoft.com/office/drawing/2014/main" id="{5149C6AB-05D5-4A88-9BC5-84A50948CEC1}"/>
              </a:ext>
            </a:extLst>
          </p:cNvPr>
          <p:cNvSpPr>
            <a:spLocks noGrp="1"/>
          </p:cNvSpPr>
          <p:nvPr>
            <p:ph type="sldNum" sz="quarter" idx="12"/>
          </p:nvPr>
        </p:nvSpPr>
        <p:spPr/>
        <p:txBody>
          <a:bodyPr/>
          <a:lstStyle/>
          <a:p>
            <a:pPr>
              <a:defRPr/>
            </a:pPr>
            <a:fld id="{01531275-D544-4202-9E6F-2A8585291D52}" type="slidenum">
              <a:rPr lang="ja-JP" altLang="en-US" smtClean="0"/>
              <a:pPr>
                <a:defRPr/>
              </a:pPr>
              <a:t>34</a:t>
            </a:fld>
            <a:endParaRPr lang="ja-JP" altLang="en-US"/>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タイトル 1">
            <a:extLst>
              <a:ext uri="{FF2B5EF4-FFF2-40B4-BE49-F238E27FC236}">
                <a16:creationId xmlns:a16="http://schemas.microsoft.com/office/drawing/2014/main" id="{55B89CF7-71B9-41FD-9D32-3244E2D45B17}"/>
              </a:ext>
            </a:extLst>
          </p:cNvPr>
          <p:cNvSpPr>
            <a:spLocks noGrp="1"/>
          </p:cNvSpPr>
          <p:nvPr>
            <p:ph type="title"/>
          </p:nvPr>
        </p:nvSpPr>
        <p:spPr>
          <a:xfrm>
            <a:off x="738188" y="539750"/>
            <a:ext cx="9217025" cy="720725"/>
          </a:xfrm>
        </p:spPr>
        <p:txBody>
          <a:bodyPr/>
          <a:lstStyle/>
          <a:p>
            <a:pPr algn="l" eaLnBrk="1" hangingPunct="1"/>
            <a:r>
              <a:rPr lang="ja-JP" altLang="en-US" sz="4000" b="1">
                <a:solidFill>
                  <a:schemeClr val="bg1"/>
                </a:solidFill>
                <a:latin typeface="ＭＳ Ｐゴシック" panose="020B0600070205080204" pitchFamily="50" charset="-128"/>
              </a:rPr>
              <a:t>●　第２部　議会意見交換会</a:t>
            </a:r>
          </a:p>
        </p:txBody>
      </p:sp>
      <p:sp>
        <p:nvSpPr>
          <p:cNvPr id="39939" name="テキスト ボックス 14">
            <a:extLst>
              <a:ext uri="{FF2B5EF4-FFF2-40B4-BE49-F238E27FC236}">
                <a16:creationId xmlns:a16="http://schemas.microsoft.com/office/drawing/2014/main" id="{B4B53E56-85E5-4870-BCB2-111EC0B75633}"/>
              </a:ext>
            </a:extLst>
          </p:cNvPr>
          <p:cNvSpPr txBox="1">
            <a:spLocks noChangeArrowheads="1"/>
          </p:cNvSpPr>
          <p:nvPr/>
        </p:nvSpPr>
        <p:spPr bwMode="auto">
          <a:xfrm>
            <a:off x="593725" y="1692275"/>
            <a:ext cx="9739313"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7200" dirty="0">
                <a:latin typeface="ＭＳ Ｐゴシック" panose="020B0600070205080204" pitchFamily="50" charset="-128"/>
              </a:rPr>
              <a:t>意見交換会を行います。</a:t>
            </a:r>
            <a:endParaRPr lang="en-US" altLang="ja-JP" sz="7200" dirty="0">
              <a:latin typeface="ＭＳ Ｐゴシック" panose="020B0600070205080204" pitchFamily="50" charset="-128"/>
            </a:endParaRPr>
          </a:p>
          <a:p>
            <a:endParaRPr lang="en-US" altLang="ja-JP" sz="2000" dirty="0">
              <a:latin typeface="ＭＳ Ｐゴシック" panose="020B0600070205080204" pitchFamily="50" charset="-128"/>
            </a:endParaRPr>
          </a:p>
          <a:p>
            <a:r>
              <a:rPr lang="ja-JP" altLang="en-US" sz="4000" dirty="0">
                <a:solidFill>
                  <a:srgbClr val="FF0000"/>
                </a:solidFill>
                <a:latin typeface="ＭＳ Ｐゴシック" panose="020B0600070205080204" pitchFamily="50" charset="-128"/>
              </a:rPr>
              <a:t>　注意事項</a:t>
            </a:r>
            <a:endParaRPr lang="en-US" altLang="ja-JP" sz="4000" dirty="0">
              <a:solidFill>
                <a:srgbClr val="FF0000"/>
              </a:solidFill>
              <a:latin typeface="ＭＳ Ｐゴシック" panose="020B0600070205080204" pitchFamily="50" charset="-128"/>
            </a:endParaRPr>
          </a:p>
          <a:p>
            <a:r>
              <a:rPr lang="ja-JP" altLang="en-US" sz="2800" dirty="0">
                <a:latin typeface="ＭＳ Ｐゴシック" panose="020B0600070205080204" pitchFamily="50" charset="-128"/>
              </a:rPr>
              <a:t>・「議会・総務・文教福祉・環境生活委員会」それぞれの分野　</a:t>
            </a:r>
            <a:endParaRPr lang="en-US" altLang="ja-JP" sz="2800" dirty="0">
              <a:latin typeface="ＭＳ Ｐゴシック" panose="020B0600070205080204" pitchFamily="50" charset="-128"/>
            </a:endParaRPr>
          </a:p>
          <a:p>
            <a:r>
              <a:rPr lang="ja-JP" altLang="en-US" sz="2800" dirty="0">
                <a:latin typeface="ＭＳ Ｐゴシック" panose="020B0600070205080204" pitchFamily="50" charset="-128"/>
              </a:rPr>
              <a:t>　　に対するご意見をお聞かせ下さい。</a:t>
            </a:r>
            <a:endParaRPr lang="en-US" altLang="ja-JP" sz="2800" dirty="0">
              <a:latin typeface="ＭＳ Ｐゴシック" panose="020B0600070205080204" pitchFamily="50" charset="-128"/>
            </a:endParaRPr>
          </a:p>
          <a:p>
            <a:r>
              <a:rPr lang="ja-JP" altLang="en-US" sz="2800" dirty="0">
                <a:latin typeface="ＭＳ Ｐゴシック" panose="020B0600070205080204" pitchFamily="50" charset="-128"/>
              </a:rPr>
              <a:t>・議員個人への質問は控えてください。</a:t>
            </a:r>
            <a:endParaRPr lang="en-US" altLang="ja-JP" sz="2800" dirty="0">
              <a:latin typeface="ＭＳ Ｐゴシック" panose="020B0600070205080204" pitchFamily="50" charset="-128"/>
            </a:endParaRPr>
          </a:p>
          <a:p>
            <a:r>
              <a:rPr lang="ja-JP" altLang="en-US" sz="2800" dirty="0">
                <a:latin typeface="ＭＳ Ｐゴシック" panose="020B0600070205080204" pitchFamily="50" charset="-128"/>
              </a:rPr>
              <a:t>・議員は個人的な考え方を発言できません。</a:t>
            </a:r>
            <a:endParaRPr lang="en-US" altLang="ja-JP" sz="2800" dirty="0">
              <a:latin typeface="ＭＳ Ｐゴシック" panose="020B0600070205080204" pitchFamily="50" charset="-128"/>
            </a:endParaRPr>
          </a:p>
          <a:p>
            <a:r>
              <a:rPr lang="ja-JP" altLang="en-US" sz="2800" dirty="0">
                <a:latin typeface="ＭＳ Ｐゴシック" panose="020B0600070205080204" pitchFamily="50" charset="-128"/>
              </a:rPr>
              <a:t>・回答できない項目もございます。</a:t>
            </a:r>
            <a:endParaRPr lang="en-US" altLang="ja-JP" sz="2800" dirty="0">
              <a:latin typeface="ＭＳ Ｐゴシック" panose="020B0600070205080204" pitchFamily="50" charset="-128"/>
            </a:endParaRPr>
          </a:p>
          <a:p>
            <a:endParaRPr lang="en-US" altLang="ja-JP" sz="1800" dirty="0">
              <a:latin typeface="ＭＳ Ｐゴシック" panose="020B0600070205080204" pitchFamily="50" charset="-128"/>
            </a:endParaRPr>
          </a:p>
          <a:p>
            <a:pPr algn="ctr"/>
            <a:r>
              <a:rPr lang="ja-JP" altLang="en-US" sz="4400" dirty="0">
                <a:solidFill>
                  <a:srgbClr val="FF0000"/>
                </a:solidFill>
                <a:latin typeface="ＭＳ Ｐゴシック" panose="020B0600070205080204" pitchFamily="50" charset="-128"/>
              </a:rPr>
              <a:t>終了後、本会議場へお集まり下さい。</a:t>
            </a:r>
            <a:endParaRPr lang="en-US" altLang="ja-JP" sz="4400" dirty="0">
              <a:solidFill>
                <a:srgbClr val="FF0000"/>
              </a:solidFill>
              <a:latin typeface="ＭＳ Ｐゴシック" panose="020B0600070205080204" pitchFamily="50" charset="-128"/>
            </a:endParaRPr>
          </a:p>
        </p:txBody>
      </p:sp>
      <p:cxnSp>
        <p:nvCxnSpPr>
          <p:cNvPr id="10" name="直線コネクタ 9">
            <a:extLst>
              <a:ext uri="{FF2B5EF4-FFF2-40B4-BE49-F238E27FC236}">
                <a16:creationId xmlns:a16="http://schemas.microsoft.com/office/drawing/2014/main" id="{1B214CD8-D722-46F0-816A-4F07E2330FC2}"/>
              </a:ext>
            </a:extLst>
          </p:cNvPr>
          <p:cNvCxnSpPr/>
          <p:nvPr/>
        </p:nvCxnSpPr>
        <p:spPr>
          <a:xfrm flipV="1">
            <a:off x="233363" y="7092950"/>
            <a:ext cx="10226675" cy="14288"/>
          </a:xfrm>
          <a:prstGeom prst="line">
            <a:avLst/>
          </a:prstGeom>
        </p:spPr>
        <p:style>
          <a:lnRef idx="1">
            <a:schemeClr val="accent1"/>
          </a:lnRef>
          <a:fillRef idx="0">
            <a:schemeClr val="accent1"/>
          </a:fillRef>
          <a:effectRef idx="0">
            <a:schemeClr val="accent1"/>
          </a:effectRef>
          <a:fontRef idx="minor">
            <a:schemeClr val="tx1"/>
          </a:fontRef>
        </p:style>
      </p:cxnSp>
      <p:sp>
        <p:nvSpPr>
          <p:cNvPr id="39941" name="テキスト ボックス 6">
            <a:extLst>
              <a:ext uri="{FF2B5EF4-FFF2-40B4-BE49-F238E27FC236}">
                <a16:creationId xmlns:a16="http://schemas.microsoft.com/office/drawing/2014/main" id="{007750C9-9894-4532-886D-2A43D297379C}"/>
              </a:ext>
            </a:extLst>
          </p:cNvPr>
          <p:cNvSpPr txBox="1">
            <a:spLocks noChangeArrowheads="1"/>
          </p:cNvSpPr>
          <p:nvPr/>
        </p:nvSpPr>
        <p:spPr bwMode="auto">
          <a:xfrm>
            <a:off x="2681288" y="7092950"/>
            <a:ext cx="53292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100">
                <a:solidFill>
                  <a:schemeClr val="tx1"/>
                </a:solidFill>
                <a:latin typeface="Calibri" panose="020F0502020204030204" pitchFamily="34" charset="0"/>
                <a:ea typeface="ＭＳ Ｐゴシック" panose="020B0600070205080204" pitchFamily="50" charset="-128"/>
              </a:defRPr>
            </a:lvl1pPr>
            <a:lvl2pPr marL="742950" indent="-285750">
              <a:defRPr kumimoji="1" sz="2100">
                <a:solidFill>
                  <a:schemeClr val="tx1"/>
                </a:solidFill>
                <a:latin typeface="Calibri" panose="020F0502020204030204" pitchFamily="34" charset="0"/>
                <a:ea typeface="ＭＳ Ｐゴシック" panose="020B0600070205080204" pitchFamily="50" charset="-128"/>
              </a:defRPr>
            </a:lvl2pPr>
            <a:lvl3pPr marL="1143000" indent="-228600">
              <a:defRPr kumimoji="1" sz="2100">
                <a:solidFill>
                  <a:schemeClr val="tx1"/>
                </a:solidFill>
                <a:latin typeface="Calibri" panose="020F0502020204030204" pitchFamily="34" charset="0"/>
                <a:ea typeface="ＭＳ Ｐゴシック" panose="020B0600070205080204" pitchFamily="50" charset="-128"/>
              </a:defRPr>
            </a:lvl3pPr>
            <a:lvl4pPr marL="1600200" indent="-228600">
              <a:defRPr kumimoji="1" sz="2100">
                <a:solidFill>
                  <a:schemeClr val="tx1"/>
                </a:solidFill>
                <a:latin typeface="Calibri" panose="020F0502020204030204" pitchFamily="34" charset="0"/>
                <a:ea typeface="ＭＳ Ｐゴシック" panose="020B0600070205080204" pitchFamily="50" charset="-128"/>
              </a:defRPr>
            </a:lvl4pPr>
            <a:lvl5pPr marL="2057400" indent="-228600">
              <a:defRPr kumimoji="1" sz="2100">
                <a:solidFill>
                  <a:schemeClr val="tx1"/>
                </a:solidFill>
                <a:latin typeface="Calibri" panose="020F0502020204030204" pitchFamily="34" charset="0"/>
                <a:ea typeface="ＭＳ Ｐゴシック" panose="020B0600070205080204" pitchFamily="50" charset="-128"/>
              </a:defRPr>
            </a:lvl5pPr>
            <a:lvl6pPr marL="25146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6pPr>
            <a:lvl7pPr marL="29718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7pPr>
            <a:lvl8pPr marL="34290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8pPr>
            <a:lvl9pPr marL="38862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a:latin typeface="HG丸ｺﾞｼｯｸM-PRO" panose="020F0600000000000000" pitchFamily="50" charset="-128"/>
                <a:ea typeface="HG丸ｺﾞｼｯｸM-PRO" panose="020F0600000000000000" pitchFamily="50" charset="-128"/>
              </a:rPr>
              <a:t>龍ケ崎市議会報告会＆意見交換会</a:t>
            </a:r>
          </a:p>
        </p:txBody>
      </p:sp>
      <p:sp>
        <p:nvSpPr>
          <p:cNvPr id="2" name="スライド番号プレースホルダー 1">
            <a:extLst>
              <a:ext uri="{FF2B5EF4-FFF2-40B4-BE49-F238E27FC236}">
                <a16:creationId xmlns:a16="http://schemas.microsoft.com/office/drawing/2014/main" id="{B56BFE20-8D20-41A4-9660-DFA7277A9E68}"/>
              </a:ext>
            </a:extLst>
          </p:cNvPr>
          <p:cNvSpPr>
            <a:spLocks noGrp="1"/>
          </p:cNvSpPr>
          <p:nvPr>
            <p:ph type="sldNum" sz="quarter" idx="12"/>
          </p:nvPr>
        </p:nvSpPr>
        <p:spPr/>
        <p:txBody>
          <a:bodyPr/>
          <a:lstStyle/>
          <a:p>
            <a:pPr>
              <a:defRPr/>
            </a:pPr>
            <a:fld id="{01531275-D544-4202-9E6F-2A8585291D52}" type="slidenum">
              <a:rPr lang="ja-JP" altLang="en-US" smtClean="0"/>
              <a:pPr>
                <a:defRPr/>
              </a:pPr>
              <a:t>35</a:t>
            </a:fld>
            <a:endParaRPr lang="ja-JP" altLang="en-US"/>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テキスト ボックス 14">
            <a:extLst>
              <a:ext uri="{FF2B5EF4-FFF2-40B4-BE49-F238E27FC236}">
                <a16:creationId xmlns:a16="http://schemas.microsoft.com/office/drawing/2014/main" id="{CC471BFD-BA4C-49FA-ACE0-6FE834018FB2}"/>
              </a:ext>
            </a:extLst>
          </p:cNvPr>
          <p:cNvSpPr txBox="1">
            <a:spLocks noChangeArrowheads="1"/>
          </p:cNvSpPr>
          <p:nvPr/>
        </p:nvSpPr>
        <p:spPr bwMode="auto">
          <a:xfrm>
            <a:off x="1314450" y="1981200"/>
            <a:ext cx="9072563"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6600">
                <a:latin typeface="ＭＳ Ｐゴシック" panose="020B0600070205080204" pitchFamily="50" charset="-128"/>
              </a:rPr>
              <a:t>議会意見交換会を</a:t>
            </a:r>
            <a:endParaRPr lang="en-US" altLang="ja-JP" sz="6600">
              <a:latin typeface="ＭＳ Ｐゴシック" panose="020B0600070205080204" pitchFamily="50" charset="-128"/>
            </a:endParaRPr>
          </a:p>
          <a:p>
            <a:r>
              <a:rPr lang="ja-JP" altLang="en-US" sz="6600">
                <a:latin typeface="ＭＳ Ｐゴシック" panose="020B0600070205080204" pitchFamily="50" charset="-128"/>
              </a:rPr>
              <a:t>終了します。</a:t>
            </a:r>
            <a:endParaRPr lang="en-US" altLang="ja-JP" sz="6600">
              <a:latin typeface="ＭＳ Ｐゴシック" panose="020B0600070205080204" pitchFamily="50" charset="-128"/>
            </a:endParaRPr>
          </a:p>
          <a:p>
            <a:endParaRPr lang="en-US" altLang="ja-JP" sz="2000">
              <a:latin typeface="ＭＳ Ｐゴシック" panose="020B0600070205080204" pitchFamily="50" charset="-128"/>
            </a:endParaRPr>
          </a:p>
          <a:p>
            <a:endParaRPr lang="en-US" altLang="ja-JP" sz="6600">
              <a:latin typeface="ＭＳ Ｐゴシック" panose="020B0600070205080204" pitchFamily="50" charset="-128"/>
            </a:endParaRPr>
          </a:p>
          <a:p>
            <a:r>
              <a:rPr lang="ja-JP" altLang="en-US" sz="3200">
                <a:latin typeface="ＭＳ Ｐゴシック" panose="020B0600070205080204" pitchFamily="50" charset="-128"/>
              </a:rPr>
              <a:t>・本日はご参加いただき、ありがとうございました。</a:t>
            </a:r>
            <a:endParaRPr lang="en-US" altLang="ja-JP" sz="3200">
              <a:latin typeface="ＭＳ Ｐゴシック" panose="020B0600070205080204" pitchFamily="50" charset="-128"/>
            </a:endParaRPr>
          </a:p>
          <a:p>
            <a:r>
              <a:rPr lang="ja-JP" altLang="en-US" sz="3200">
                <a:latin typeface="ＭＳ Ｐゴシック" panose="020B0600070205080204" pitchFamily="50" charset="-128"/>
              </a:rPr>
              <a:t>・アンケートは、ご記入いただき提出ください。</a:t>
            </a:r>
            <a:endParaRPr lang="en-US" altLang="ja-JP" sz="3200">
              <a:latin typeface="ＭＳ Ｐゴシック" panose="020B0600070205080204" pitchFamily="50" charset="-128"/>
            </a:endParaRPr>
          </a:p>
          <a:p>
            <a:r>
              <a:rPr lang="ja-JP" altLang="en-US" sz="3200">
                <a:latin typeface="ＭＳ Ｐゴシック" panose="020B0600070205080204" pitchFamily="50" charset="-128"/>
              </a:rPr>
              <a:t>・次回の議会報告会をお楽しみに。</a:t>
            </a:r>
            <a:endParaRPr lang="en-US" altLang="ja-JP" sz="3200">
              <a:latin typeface="ＭＳ Ｐゴシック" panose="020B0600070205080204" pitchFamily="50" charset="-128"/>
            </a:endParaRPr>
          </a:p>
        </p:txBody>
      </p:sp>
      <p:cxnSp>
        <p:nvCxnSpPr>
          <p:cNvPr id="10" name="直線コネクタ 9">
            <a:extLst>
              <a:ext uri="{FF2B5EF4-FFF2-40B4-BE49-F238E27FC236}">
                <a16:creationId xmlns:a16="http://schemas.microsoft.com/office/drawing/2014/main" id="{654A4DD5-3414-422C-BB6A-319AB9A0AC31}"/>
              </a:ext>
            </a:extLst>
          </p:cNvPr>
          <p:cNvCxnSpPr/>
          <p:nvPr/>
        </p:nvCxnSpPr>
        <p:spPr>
          <a:xfrm flipV="1">
            <a:off x="233363" y="7092950"/>
            <a:ext cx="10226675" cy="14288"/>
          </a:xfrm>
          <a:prstGeom prst="line">
            <a:avLst/>
          </a:prstGeom>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1CEDE6E0-171E-4855-A4CF-B378056BD756}"/>
              </a:ext>
            </a:extLst>
          </p:cNvPr>
          <p:cNvSpPr/>
          <p:nvPr/>
        </p:nvSpPr>
        <p:spPr>
          <a:xfrm>
            <a:off x="1419092" y="4356695"/>
            <a:ext cx="2249334" cy="923330"/>
          </a:xfrm>
          <a:prstGeom prst="rect">
            <a:avLst/>
          </a:prstGeom>
          <a:noFill/>
        </p:spPr>
        <p:txBody>
          <a:bodyPr wrap="none">
            <a:spAutoFit/>
          </a:bodyPr>
          <a:lstStyle/>
          <a:p>
            <a:pPr algn="ctr">
              <a:defRPr/>
            </a:pPr>
            <a:r>
              <a:rPr lang="ja-JP" altLang="en-US" sz="5400" b="1" dirty="0">
                <a:ln w="9525">
                  <a:solidFill>
                    <a:schemeClr val="bg1"/>
                  </a:solidFill>
                  <a:prstDash val="solid"/>
                </a:ln>
                <a:effectLst>
                  <a:outerShdw blurRad="12700" dist="38100" dir="2700000" algn="tl" rotWithShape="0">
                    <a:schemeClr val="bg1">
                      <a:lumMod val="50000"/>
                    </a:schemeClr>
                  </a:outerShdw>
                </a:effectLst>
                <a:latin typeface="ＭＳ Ｐゴシック" panose="020B0600070205080204" pitchFamily="50" charset="-128"/>
              </a:rPr>
              <a:t>最後に</a:t>
            </a:r>
            <a:endParaRPr lang="ja-JP" altLang="en-US" sz="5400" b="1" dirty="0">
              <a:ln w="9525">
                <a:solidFill>
                  <a:schemeClr val="bg1"/>
                </a:solidFill>
                <a:prstDash val="solid"/>
              </a:ln>
              <a:effectLst>
                <a:outerShdw blurRad="12700" dist="38100" dir="2700000" algn="tl" rotWithShape="0">
                  <a:schemeClr val="bg1">
                    <a:lumMod val="50000"/>
                  </a:schemeClr>
                </a:outerShdw>
              </a:effectLst>
            </a:endParaRPr>
          </a:p>
        </p:txBody>
      </p:sp>
      <p:sp>
        <p:nvSpPr>
          <p:cNvPr id="40965" name="テキスト ボックス 6">
            <a:extLst>
              <a:ext uri="{FF2B5EF4-FFF2-40B4-BE49-F238E27FC236}">
                <a16:creationId xmlns:a16="http://schemas.microsoft.com/office/drawing/2014/main" id="{03274676-AB33-4AA9-AA51-8EF82F031723}"/>
              </a:ext>
            </a:extLst>
          </p:cNvPr>
          <p:cNvSpPr txBox="1">
            <a:spLocks noChangeArrowheads="1"/>
          </p:cNvSpPr>
          <p:nvPr/>
        </p:nvSpPr>
        <p:spPr bwMode="auto">
          <a:xfrm>
            <a:off x="2681288" y="7092950"/>
            <a:ext cx="53292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100">
                <a:solidFill>
                  <a:schemeClr val="tx1"/>
                </a:solidFill>
                <a:latin typeface="Calibri" panose="020F0502020204030204" pitchFamily="34" charset="0"/>
                <a:ea typeface="ＭＳ Ｐゴシック" panose="020B0600070205080204" pitchFamily="50" charset="-128"/>
              </a:defRPr>
            </a:lvl1pPr>
            <a:lvl2pPr marL="742950" indent="-285750">
              <a:defRPr kumimoji="1" sz="2100">
                <a:solidFill>
                  <a:schemeClr val="tx1"/>
                </a:solidFill>
                <a:latin typeface="Calibri" panose="020F0502020204030204" pitchFamily="34" charset="0"/>
                <a:ea typeface="ＭＳ Ｐゴシック" panose="020B0600070205080204" pitchFamily="50" charset="-128"/>
              </a:defRPr>
            </a:lvl2pPr>
            <a:lvl3pPr marL="1143000" indent="-228600">
              <a:defRPr kumimoji="1" sz="2100">
                <a:solidFill>
                  <a:schemeClr val="tx1"/>
                </a:solidFill>
                <a:latin typeface="Calibri" panose="020F0502020204030204" pitchFamily="34" charset="0"/>
                <a:ea typeface="ＭＳ Ｐゴシック" panose="020B0600070205080204" pitchFamily="50" charset="-128"/>
              </a:defRPr>
            </a:lvl3pPr>
            <a:lvl4pPr marL="1600200" indent="-228600">
              <a:defRPr kumimoji="1" sz="2100">
                <a:solidFill>
                  <a:schemeClr val="tx1"/>
                </a:solidFill>
                <a:latin typeface="Calibri" panose="020F0502020204030204" pitchFamily="34" charset="0"/>
                <a:ea typeface="ＭＳ Ｐゴシック" panose="020B0600070205080204" pitchFamily="50" charset="-128"/>
              </a:defRPr>
            </a:lvl4pPr>
            <a:lvl5pPr marL="2057400" indent="-228600">
              <a:defRPr kumimoji="1" sz="2100">
                <a:solidFill>
                  <a:schemeClr val="tx1"/>
                </a:solidFill>
                <a:latin typeface="Calibri" panose="020F0502020204030204" pitchFamily="34" charset="0"/>
                <a:ea typeface="ＭＳ Ｐゴシック" panose="020B0600070205080204" pitchFamily="50" charset="-128"/>
              </a:defRPr>
            </a:lvl5pPr>
            <a:lvl6pPr marL="25146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6pPr>
            <a:lvl7pPr marL="29718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7pPr>
            <a:lvl8pPr marL="34290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8pPr>
            <a:lvl9pPr marL="38862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a:latin typeface="HG丸ｺﾞｼｯｸM-PRO" panose="020F0600000000000000" pitchFamily="50" charset="-128"/>
                <a:ea typeface="HG丸ｺﾞｼｯｸM-PRO" panose="020F0600000000000000" pitchFamily="50" charset="-128"/>
              </a:rPr>
              <a:t>龍ケ崎市議会報告会＆意見交換会</a:t>
            </a:r>
          </a:p>
        </p:txBody>
      </p:sp>
      <p:sp>
        <p:nvSpPr>
          <p:cNvPr id="40966" name="タイトル 1">
            <a:extLst>
              <a:ext uri="{FF2B5EF4-FFF2-40B4-BE49-F238E27FC236}">
                <a16:creationId xmlns:a16="http://schemas.microsoft.com/office/drawing/2014/main" id="{424B8A90-7BAA-4768-B99E-9DEB16BA625E}"/>
              </a:ext>
            </a:extLst>
          </p:cNvPr>
          <p:cNvSpPr>
            <a:spLocks noGrp="1"/>
          </p:cNvSpPr>
          <p:nvPr>
            <p:ph type="title"/>
          </p:nvPr>
        </p:nvSpPr>
        <p:spPr>
          <a:xfrm>
            <a:off x="738188" y="539750"/>
            <a:ext cx="9217025" cy="720725"/>
          </a:xfrm>
        </p:spPr>
        <p:txBody>
          <a:bodyPr/>
          <a:lstStyle/>
          <a:p>
            <a:pPr algn="l" eaLnBrk="1" hangingPunct="1"/>
            <a:r>
              <a:rPr lang="ja-JP" altLang="en-US" sz="4000" b="1">
                <a:solidFill>
                  <a:schemeClr val="bg1"/>
                </a:solidFill>
                <a:latin typeface="ＭＳ Ｐゴシック" panose="020B0600070205080204" pitchFamily="50" charset="-128"/>
              </a:rPr>
              <a:t>●　第２部　議会意見交換会</a:t>
            </a:r>
          </a:p>
        </p:txBody>
      </p:sp>
      <p:sp>
        <p:nvSpPr>
          <p:cNvPr id="2" name="スライド番号プレースホルダー 1">
            <a:extLst>
              <a:ext uri="{FF2B5EF4-FFF2-40B4-BE49-F238E27FC236}">
                <a16:creationId xmlns:a16="http://schemas.microsoft.com/office/drawing/2014/main" id="{F9BB3505-92EA-466C-9E4D-F43ABEA11EDA}"/>
              </a:ext>
            </a:extLst>
          </p:cNvPr>
          <p:cNvSpPr>
            <a:spLocks noGrp="1"/>
          </p:cNvSpPr>
          <p:nvPr>
            <p:ph type="sldNum" sz="quarter" idx="12"/>
          </p:nvPr>
        </p:nvSpPr>
        <p:spPr/>
        <p:txBody>
          <a:bodyPr/>
          <a:lstStyle/>
          <a:p>
            <a:pPr>
              <a:defRPr/>
            </a:pPr>
            <a:fld id="{01531275-D544-4202-9E6F-2A8585291D52}" type="slidenum">
              <a:rPr lang="ja-JP" altLang="en-US" smtClean="0"/>
              <a:pPr>
                <a:defRPr/>
              </a:pPr>
              <a:t>36</a:t>
            </a:fld>
            <a:endParaRPr lang="ja-JP" altLang="en-US"/>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a:extLst>
              <a:ext uri="{FF2B5EF4-FFF2-40B4-BE49-F238E27FC236}">
                <a16:creationId xmlns:a16="http://schemas.microsoft.com/office/drawing/2014/main" id="{29EABE67-627E-4034-80AC-D092BBEE5DAD}"/>
              </a:ext>
            </a:extLst>
          </p:cNvPr>
          <p:cNvSpPr>
            <a:spLocks noGrp="1"/>
          </p:cNvSpPr>
          <p:nvPr>
            <p:ph type="title"/>
          </p:nvPr>
        </p:nvSpPr>
        <p:spPr>
          <a:xfrm>
            <a:off x="738188" y="539750"/>
            <a:ext cx="9217025" cy="720725"/>
          </a:xfrm>
        </p:spPr>
        <p:txBody>
          <a:bodyPr/>
          <a:lstStyle/>
          <a:p>
            <a:pPr algn="l" eaLnBrk="1" hangingPunct="1"/>
            <a:r>
              <a:rPr lang="ja-JP" altLang="en-US" sz="4000" b="1">
                <a:solidFill>
                  <a:schemeClr val="bg1"/>
                </a:solidFill>
                <a:latin typeface="ＭＳ Ｐゴシック" panose="020B0600070205080204" pitchFamily="50" charset="-128"/>
              </a:rPr>
              <a:t>●　議会運営委員会</a:t>
            </a:r>
          </a:p>
        </p:txBody>
      </p:sp>
      <p:cxnSp>
        <p:nvCxnSpPr>
          <p:cNvPr id="22" name="直線コネクタ 21">
            <a:extLst>
              <a:ext uri="{FF2B5EF4-FFF2-40B4-BE49-F238E27FC236}">
                <a16:creationId xmlns:a16="http://schemas.microsoft.com/office/drawing/2014/main" id="{9684F72F-92C4-4EC1-A399-3347FF697B1C}"/>
              </a:ext>
            </a:extLst>
          </p:cNvPr>
          <p:cNvCxnSpPr/>
          <p:nvPr/>
        </p:nvCxnSpPr>
        <p:spPr>
          <a:xfrm flipV="1">
            <a:off x="233363" y="7092950"/>
            <a:ext cx="10226675" cy="14288"/>
          </a:xfrm>
          <a:prstGeom prst="line">
            <a:avLst/>
          </a:prstGeom>
        </p:spPr>
        <p:style>
          <a:lnRef idx="1">
            <a:schemeClr val="accent1"/>
          </a:lnRef>
          <a:fillRef idx="0">
            <a:schemeClr val="accent1"/>
          </a:fillRef>
          <a:effectRef idx="0">
            <a:schemeClr val="accent1"/>
          </a:effectRef>
          <a:fontRef idx="minor">
            <a:schemeClr val="tx1"/>
          </a:fontRef>
        </p:style>
      </p:cxnSp>
      <p:sp>
        <p:nvSpPr>
          <p:cNvPr id="10244" name="テキスト ボックス 6">
            <a:extLst>
              <a:ext uri="{FF2B5EF4-FFF2-40B4-BE49-F238E27FC236}">
                <a16:creationId xmlns:a16="http://schemas.microsoft.com/office/drawing/2014/main" id="{913EF25F-1923-4E15-A8C6-6546BF391029}"/>
              </a:ext>
            </a:extLst>
          </p:cNvPr>
          <p:cNvSpPr txBox="1">
            <a:spLocks noChangeArrowheads="1"/>
          </p:cNvSpPr>
          <p:nvPr/>
        </p:nvSpPr>
        <p:spPr bwMode="auto">
          <a:xfrm>
            <a:off x="2681288" y="7092950"/>
            <a:ext cx="53292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100">
                <a:solidFill>
                  <a:schemeClr val="tx1"/>
                </a:solidFill>
                <a:latin typeface="Calibri" panose="020F0502020204030204" pitchFamily="34" charset="0"/>
                <a:ea typeface="ＭＳ Ｐゴシック" panose="020B0600070205080204" pitchFamily="50" charset="-128"/>
              </a:defRPr>
            </a:lvl1pPr>
            <a:lvl2pPr marL="742950" indent="-285750">
              <a:defRPr kumimoji="1" sz="2100">
                <a:solidFill>
                  <a:schemeClr val="tx1"/>
                </a:solidFill>
                <a:latin typeface="Calibri" panose="020F0502020204030204" pitchFamily="34" charset="0"/>
                <a:ea typeface="ＭＳ Ｐゴシック" panose="020B0600070205080204" pitchFamily="50" charset="-128"/>
              </a:defRPr>
            </a:lvl2pPr>
            <a:lvl3pPr marL="1143000" indent="-228600">
              <a:defRPr kumimoji="1" sz="2100">
                <a:solidFill>
                  <a:schemeClr val="tx1"/>
                </a:solidFill>
                <a:latin typeface="Calibri" panose="020F0502020204030204" pitchFamily="34" charset="0"/>
                <a:ea typeface="ＭＳ Ｐゴシック" panose="020B0600070205080204" pitchFamily="50" charset="-128"/>
              </a:defRPr>
            </a:lvl3pPr>
            <a:lvl4pPr marL="1600200" indent="-228600">
              <a:defRPr kumimoji="1" sz="2100">
                <a:solidFill>
                  <a:schemeClr val="tx1"/>
                </a:solidFill>
                <a:latin typeface="Calibri" panose="020F0502020204030204" pitchFamily="34" charset="0"/>
                <a:ea typeface="ＭＳ Ｐゴシック" panose="020B0600070205080204" pitchFamily="50" charset="-128"/>
              </a:defRPr>
            </a:lvl4pPr>
            <a:lvl5pPr marL="2057400" indent="-228600">
              <a:defRPr kumimoji="1" sz="2100">
                <a:solidFill>
                  <a:schemeClr val="tx1"/>
                </a:solidFill>
                <a:latin typeface="Calibri" panose="020F0502020204030204" pitchFamily="34" charset="0"/>
                <a:ea typeface="ＭＳ Ｐゴシック" panose="020B0600070205080204" pitchFamily="50" charset="-128"/>
              </a:defRPr>
            </a:lvl5pPr>
            <a:lvl6pPr marL="25146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6pPr>
            <a:lvl7pPr marL="29718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7pPr>
            <a:lvl8pPr marL="34290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8pPr>
            <a:lvl9pPr marL="38862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a:latin typeface="HG丸ｺﾞｼｯｸM-PRO" panose="020F0600000000000000" pitchFamily="50" charset="-128"/>
                <a:ea typeface="HG丸ｺﾞｼｯｸM-PRO" panose="020F0600000000000000" pitchFamily="50" charset="-128"/>
              </a:rPr>
              <a:t>龍ケ崎市議会報告会＆意見交換会</a:t>
            </a:r>
          </a:p>
        </p:txBody>
      </p:sp>
      <p:sp>
        <p:nvSpPr>
          <p:cNvPr id="10245" name="コンテンツ プレースホルダー 1">
            <a:extLst>
              <a:ext uri="{FF2B5EF4-FFF2-40B4-BE49-F238E27FC236}">
                <a16:creationId xmlns:a16="http://schemas.microsoft.com/office/drawing/2014/main" id="{09DFF0C5-B47E-4804-835E-255455898D11}"/>
              </a:ext>
            </a:extLst>
          </p:cNvPr>
          <p:cNvSpPr>
            <a:spLocks noGrp="1"/>
          </p:cNvSpPr>
          <p:nvPr>
            <p:ph idx="1"/>
          </p:nvPr>
        </p:nvSpPr>
        <p:spPr>
          <a:xfrm>
            <a:off x="593725" y="1260475"/>
            <a:ext cx="4537075" cy="647700"/>
          </a:xfrm>
        </p:spPr>
        <p:txBody>
          <a:bodyPr/>
          <a:lstStyle/>
          <a:p>
            <a:r>
              <a:rPr lang="ja-JP" altLang="en-US"/>
              <a:t>議会の仕組み</a:t>
            </a:r>
          </a:p>
        </p:txBody>
      </p:sp>
      <p:sp>
        <p:nvSpPr>
          <p:cNvPr id="10" name="角丸四角形 8">
            <a:extLst>
              <a:ext uri="{FF2B5EF4-FFF2-40B4-BE49-F238E27FC236}">
                <a16:creationId xmlns:a16="http://schemas.microsoft.com/office/drawing/2014/main" id="{F0A38A23-D263-43FC-9AB3-84D0E52D1DFF}"/>
              </a:ext>
            </a:extLst>
          </p:cNvPr>
          <p:cNvSpPr/>
          <p:nvPr/>
        </p:nvSpPr>
        <p:spPr>
          <a:xfrm>
            <a:off x="954088" y="2197100"/>
            <a:ext cx="8785225" cy="187166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ja-JP" sz="4000" kern="100" dirty="0">
                <a:solidFill>
                  <a:srgbClr val="FFFFFF"/>
                </a:solidFill>
                <a:ea typeface="HG丸ｺﾞｼｯｸM-PRO" panose="020F0600000000000000" pitchFamily="50" charset="-128"/>
                <a:cs typeface="Times New Roman" panose="02020603050405020304" pitchFamily="18" charset="0"/>
              </a:rPr>
              <a:t>年</a:t>
            </a:r>
            <a:r>
              <a:rPr lang="en-US" sz="4000" kern="100" dirty="0">
                <a:solidFill>
                  <a:srgbClr val="FFFFFF"/>
                </a:solidFill>
                <a:ea typeface="HG丸ｺﾞｼｯｸM-PRO" panose="020F0600000000000000" pitchFamily="50" charset="-128"/>
                <a:cs typeface="Times New Roman" panose="02020603050405020304" pitchFamily="18" charset="0"/>
              </a:rPr>
              <a:t>4</a:t>
            </a:r>
            <a:r>
              <a:rPr lang="ja-JP" sz="4000" kern="100" dirty="0">
                <a:solidFill>
                  <a:srgbClr val="FFFFFF"/>
                </a:solidFill>
                <a:ea typeface="HG丸ｺﾞｼｯｸM-PRO" panose="020F0600000000000000" pitchFamily="50" charset="-128"/>
                <a:cs typeface="Times New Roman" panose="02020603050405020304" pitchFamily="18" charset="0"/>
              </a:rPr>
              <a:t>回の定例会及び臨時会が有ります</a:t>
            </a:r>
            <a:endParaRPr lang="ja-JP" sz="4000" kern="100" dirty="0">
              <a:ea typeface="ＭＳ 明朝" panose="02020609040205080304" pitchFamily="17" charset="-128"/>
              <a:cs typeface="Times New Roman" panose="02020603050405020304" pitchFamily="18" charset="0"/>
            </a:endParaRPr>
          </a:p>
          <a:p>
            <a:pPr>
              <a:spcAft>
                <a:spcPts val="0"/>
              </a:spcAft>
              <a:defRPr/>
            </a:pPr>
            <a:r>
              <a:rPr lang="ja-JP" sz="4000" kern="100" dirty="0">
                <a:solidFill>
                  <a:srgbClr val="FFFFFF"/>
                </a:solidFill>
                <a:ea typeface="HG丸ｺﾞｼｯｸM-PRO" panose="020F0600000000000000" pitchFamily="50" charset="-128"/>
                <a:cs typeface="Times New Roman" panose="02020603050405020304" pitchFamily="18" charset="0"/>
              </a:rPr>
              <a:t>閉会中の活動　各委員会活動等</a:t>
            </a:r>
            <a:endParaRPr lang="ja-JP" sz="4000" kern="100" dirty="0">
              <a:ea typeface="ＭＳ 明朝" panose="02020609040205080304" pitchFamily="17" charset="-128"/>
              <a:cs typeface="Times New Roman" panose="02020603050405020304" pitchFamily="18" charset="0"/>
            </a:endParaRPr>
          </a:p>
        </p:txBody>
      </p:sp>
      <p:pic>
        <p:nvPicPr>
          <p:cNvPr id="10247" name="図 2">
            <a:extLst>
              <a:ext uri="{FF2B5EF4-FFF2-40B4-BE49-F238E27FC236}">
                <a16:creationId xmlns:a16="http://schemas.microsoft.com/office/drawing/2014/main" id="{7394C0C4-D410-4348-A636-296917BE3DCC}"/>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25525" y="4284663"/>
            <a:ext cx="355282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図 4">
            <a:extLst>
              <a:ext uri="{FF2B5EF4-FFF2-40B4-BE49-F238E27FC236}">
                <a16:creationId xmlns:a16="http://schemas.microsoft.com/office/drawing/2014/main" id="{B8FE64C9-6DCF-4571-9781-17FEEF72DA27}"/>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625975" y="4284663"/>
            <a:ext cx="28162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図 6">
            <a:extLst>
              <a:ext uri="{FF2B5EF4-FFF2-40B4-BE49-F238E27FC236}">
                <a16:creationId xmlns:a16="http://schemas.microsoft.com/office/drawing/2014/main" id="{D82E5296-A59F-42F2-8FB0-166A52EA7F9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507288" y="4284663"/>
            <a:ext cx="2447925"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a:extLst>
              <a:ext uri="{FF2B5EF4-FFF2-40B4-BE49-F238E27FC236}">
                <a16:creationId xmlns:a16="http://schemas.microsoft.com/office/drawing/2014/main" id="{5B6A6D74-689F-48C9-9AB7-9E14081C4AE3}"/>
              </a:ext>
            </a:extLst>
          </p:cNvPr>
          <p:cNvSpPr>
            <a:spLocks noGrp="1"/>
          </p:cNvSpPr>
          <p:nvPr>
            <p:ph type="sldNum" sz="quarter" idx="12"/>
          </p:nvPr>
        </p:nvSpPr>
        <p:spPr/>
        <p:txBody>
          <a:bodyPr/>
          <a:lstStyle/>
          <a:p>
            <a:pPr>
              <a:defRPr/>
            </a:pPr>
            <a:fld id="{01531275-D544-4202-9E6F-2A8585291D52}" type="slidenum">
              <a:rPr lang="ja-JP" altLang="en-US" smtClean="0"/>
              <a:pPr>
                <a:defRPr/>
              </a:pPr>
              <a:t>4</a:t>
            </a:fld>
            <a:endParaRPr lang="ja-JP" altLang="en-US"/>
          </a:p>
        </p:txBody>
      </p:sp>
    </p:spTree>
  </p:cSld>
  <p:clrMapOvr>
    <a:masterClrMapping/>
  </p:clrMapOvr>
  <p:transition spd="slow">
    <p:pull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a:extLst>
              <a:ext uri="{FF2B5EF4-FFF2-40B4-BE49-F238E27FC236}">
                <a16:creationId xmlns:a16="http://schemas.microsoft.com/office/drawing/2014/main" id="{FD012ECB-D4FD-49D9-97FA-A61CF09689F6}"/>
              </a:ext>
            </a:extLst>
          </p:cNvPr>
          <p:cNvSpPr>
            <a:spLocks noGrp="1"/>
          </p:cNvSpPr>
          <p:nvPr>
            <p:ph type="title"/>
          </p:nvPr>
        </p:nvSpPr>
        <p:spPr>
          <a:xfrm>
            <a:off x="738188" y="539750"/>
            <a:ext cx="9217025" cy="720725"/>
          </a:xfrm>
        </p:spPr>
        <p:txBody>
          <a:bodyPr/>
          <a:lstStyle/>
          <a:p>
            <a:pPr algn="l" eaLnBrk="1" hangingPunct="1"/>
            <a:r>
              <a:rPr lang="ja-JP" altLang="en-US" sz="4000" b="1">
                <a:solidFill>
                  <a:schemeClr val="bg1"/>
                </a:solidFill>
                <a:latin typeface="ＭＳ Ｐゴシック" panose="020B0600070205080204" pitchFamily="50" charset="-128"/>
              </a:rPr>
              <a:t>●　議会運営委員会</a:t>
            </a:r>
          </a:p>
        </p:txBody>
      </p:sp>
      <p:cxnSp>
        <p:nvCxnSpPr>
          <p:cNvPr id="22" name="直線コネクタ 21">
            <a:extLst>
              <a:ext uri="{FF2B5EF4-FFF2-40B4-BE49-F238E27FC236}">
                <a16:creationId xmlns:a16="http://schemas.microsoft.com/office/drawing/2014/main" id="{3E67FF3B-4D7D-4F23-85D7-BDB0726293C5}"/>
              </a:ext>
            </a:extLst>
          </p:cNvPr>
          <p:cNvCxnSpPr/>
          <p:nvPr/>
        </p:nvCxnSpPr>
        <p:spPr>
          <a:xfrm flipV="1">
            <a:off x="233363" y="7092950"/>
            <a:ext cx="10226675" cy="14288"/>
          </a:xfrm>
          <a:prstGeom prst="line">
            <a:avLst/>
          </a:prstGeom>
        </p:spPr>
        <p:style>
          <a:lnRef idx="1">
            <a:schemeClr val="accent1"/>
          </a:lnRef>
          <a:fillRef idx="0">
            <a:schemeClr val="accent1"/>
          </a:fillRef>
          <a:effectRef idx="0">
            <a:schemeClr val="accent1"/>
          </a:effectRef>
          <a:fontRef idx="minor">
            <a:schemeClr val="tx1"/>
          </a:fontRef>
        </p:style>
      </p:cxnSp>
      <p:sp>
        <p:nvSpPr>
          <p:cNvPr id="11268" name="テキスト ボックス 6">
            <a:extLst>
              <a:ext uri="{FF2B5EF4-FFF2-40B4-BE49-F238E27FC236}">
                <a16:creationId xmlns:a16="http://schemas.microsoft.com/office/drawing/2014/main" id="{E49D573C-18FD-428F-9849-B6CDA576DA5A}"/>
              </a:ext>
            </a:extLst>
          </p:cNvPr>
          <p:cNvSpPr txBox="1">
            <a:spLocks noChangeArrowheads="1"/>
          </p:cNvSpPr>
          <p:nvPr/>
        </p:nvSpPr>
        <p:spPr bwMode="auto">
          <a:xfrm>
            <a:off x="2681288" y="7092950"/>
            <a:ext cx="53292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100">
                <a:solidFill>
                  <a:schemeClr val="tx1"/>
                </a:solidFill>
                <a:latin typeface="Calibri" panose="020F0502020204030204" pitchFamily="34" charset="0"/>
                <a:ea typeface="ＭＳ Ｐゴシック" panose="020B0600070205080204" pitchFamily="50" charset="-128"/>
              </a:defRPr>
            </a:lvl1pPr>
            <a:lvl2pPr marL="742950" indent="-285750">
              <a:defRPr kumimoji="1" sz="2100">
                <a:solidFill>
                  <a:schemeClr val="tx1"/>
                </a:solidFill>
                <a:latin typeface="Calibri" panose="020F0502020204030204" pitchFamily="34" charset="0"/>
                <a:ea typeface="ＭＳ Ｐゴシック" panose="020B0600070205080204" pitchFamily="50" charset="-128"/>
              </a:defRPr>
            </a:lvl2pPr>
            <a:lvl3pPr marL="1143000" indent="-228600">
              <a:defRPr kumimoji="1" sz="2100">
                <a:solidFill>
                  <a:schemeClr val="tx1"/>
                </a:solidFill>
                <a:latin typeface="Calibri" panose="020F0502020204030204" pitchFamily="34" charset="0"/>
                <a:ea typeface="ＭＳ Ｐゴシック" panose="020B0600070205080204" pitchFamily="50" charset="-128"/>
              </a:defRPr>
            </a:lvl3pPr>
            <a:lvl4pPr marL="1600200" indent="-228600">
              <a:defRPr kumimoji="1" sz="2100">
                <a:solidFill>
                  <a:schemeClr val="tx1"/>
                </a:solidFill>
                <a:latin typeface="Calibri" panose="020F0502020204030204" pitchFamily="34" charset="0"/>
                <a:ea typeface="ＭＳ Ｐゴシック" panose="020B0600070205080204" pitchFamily="50" charset="-128"/>
              </a:defRPr>
            </a:lvl4pPr>
            <a:lvl5pPr marL="2057400" indent="-228600">
              <a:defRPr kumimoji="1" sz="2100">
                <a:solidFill>
                  <a:schemeClr val="tx1"/>
                </a:solidFill>
                <a:latin typeface="Calibri" panose="020F0502020204030204" pitchFamily="34" charset="0"/>
                <a:ea typeface="ＭＳ Ｐゴシック" panose="020B0600070205080204" pitchFamily="50" charset="-128"/>
              </a:defRPr>
            </a:lvl5pPr>
            <a:lvl6pPr marL="25146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6pPr>
            <a:lvl7pPr marL="29718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7pPr>
            <a:lvl8pPr marL="34290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8pPr>
            <a:lvl9pPr marL="38862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a:latin typeface="HG丸ｺﾞｼｯｸM-PRO" panose="020F0600000000000000" pitchFamily="50" charset="-128"/>
                <a:ea typeface="HG丸ｺﾞｼｯｸM-PRO" panose="020F0600000000000000" pitchFamily="50" charset="-128"/>
              </a:rPr>
              <a:t>龍ケ崎市議会報告会＆意見交換会</a:t>
            </a:r>
          </a:p>
        </p:txBody>
      </p:sp>
      <p:sp>
        <p:nvSpPr>
          <p:cNvPr id="11269" name="コンテンツ プレースホルダー 1">
            <a:extLst>
              <a:ext uri="{FF2B5EF4-FFF2-40B4-BE49-F238E27FC236}">
                <a16:creationId xmlns:a16="http://schemas.microsoft.com/office/drawing/2014/main" id="{327C52CC-4410-415B-8EB4-1601FD209A6B}"/>
              </a:ext>
            </a:extLst>
          </p:cNvPr>
          <p:cNvSpPr>
            <a:spLocks noGrp="1"/>
          </p:cNvSpPr>
          <p:nvPr>
            <p:ph idx="1"/>
          </p:nvPr>
        </p:nvSpPr>
        <p:spPr>
          <a:xfrm>
            <a:off x="593725" y="1260475"/>
            <a:ext cx="4537075" cy="647700"/>
          </a:xfrm>
        </p:spPr>
        <p:txBody>
          <a:bodyPr/>
          <a:lstStyle/>
          <a:p>
            <a:r>
              <a:rPr lang="ja-JP" altLang="en-US"/>
              <a:t>議会の役割</a:t>
            </a:r>
          </a:p>
        </p:txBody>
      </p:sp>
      <p:pic>
        <p:nvPicPr>
          <p:cNvPr id="11270" name="グラフィックス1">
            <a:extLst>
              <a:ext uri="{FF2B5EF4-FFF2-40B4-BE49-F238E27FC236}">
                <a16:creationId xmlns:a16="http://schemas.microsoft.com/office/drawing/2014/main" id="{CDA0FA8E-57DB-41CC-93CD-09DEB1C9DE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50" y="1836738"/>
            <a:ext cx="6983413"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2">
            <a:extLst>
              <a:ext uri="{FF2B5EF4-FFF2-40B4-BE49-F238E27FC236}">
                <a16:creationId xmlns:a16="http://schemas.microsoft.com/office/drawing/2014/main" id="{1F0974EE-60B4-4CA3-B785-4BF7A10AF089}"/>
              </a:ext>
            </a:extLst>
          </p:cNvPr>
          <p:cNvSpPr txBox="1">
            <a:spLocks noChangeArrowheads="1"/>
          </p:cNvSpPr>
          <p:nvPr/>
        </p:nvSpPr>
        <p:spPr bwMode="auto">
          <a:xfrm>
            <a:off x="7218363" y="1752600"/>
            <a:ext cx="3475037" cy="2532063"/>
          </a:xfrm>
          <a:prstGeom prst="rect">
            <a:avLst/>
          </a:prstGeom>
          <a:noFill/>
          <a:ln w="9525">
            <a:noFill/>
            <a:miter lim="800000"/>
            <a:headEnd/>
            <a:tailEnd/>
          </a:ln>
        </p:spPr>
        <p:txBody>
          <a:bodyPr/>
          <a:lstStyle/>
          <a:p>
            <a:pPr algn="just">
              <a:spcAft>
                <a:spcPts val="0"/>
              </a:spcAft>
              <a:defRPr/>
            </a:pPr>
            <a:r>
              <a:rPr lang="ja-JP" altLang="en-US" sz="2800" b="1" kern="100" dirty="0">
                <a:latin typeface="+mj-ea"/>
                <a:ea typeface="+mj-ea"/>
                <a:cs typeface="Times New Roman" panose="02020603050405020304" pitchFamily="18" charset="0"/>
              </a:rPr>
              <a:t>◎</a:t>
            </a:r>
            <a:r>
              <a:rPr lang="ja-JP" sz="2800" b="1" kern="100" dirty="0">
                <a:latin typeface="+mj-ea"/>
                <a:ea typeface="+mj-ea"/>
                <a:cs typeface="Times New Roman" panose="02020603050405020304" pitchFamily="18" charset="0"/>
              </a:rPr>
              <a:t>政務活動費</a:t>
            </a:r>
            <a:endParaRPr lang="ja-JP" sz="2000" kern="100" dirty="0">
              <a:latin typeface="+mj-ea"/>
              <a:ea typeface="+mj-ea"/>
              <a:cs typeface="Times New Roman" panose="02020603050405020304" pitchFamily="18" charset="0"/>
            </a:endParaRPr>
          </a:p>
          <a:p>
            <a:pPr indent="165735" algn="just">
              <a:spcAft>
                <a:spcPts val="0"/>
              </a:spcAft>
              <a:defRPr/>
            </a:pPr>
            <a:r>
              <a:rPr lang="ja-JP" altLang="en-US" sz="2800" b="1" kern="100" dirty="0">
                <a:latin typeface="+mj-ea"/>
                <a:ea typeface="+mj-ea"/>
                <a:cs typeface="Times New Roman" panose="02020603050405020304" pitchFamily="18" charset="0"/>
              </a:rPr>
              <a:t>　</a:t>
            </a:r>
            <a:r>
              <a:rPr lang="ja-JP" sz="2800" b="1" kern="100" dirty="0">
                <a:latin typeface="+mj-ea"/>
                <a:ea typeface="+mj-ea"/>
                <a:cs typeface="Times New Roman" panose="02020603050405020304" pitchFamily="18" charset="0"/>
              </a:rPr>
              <a:t>年額</a:t>
            </a:r>
            <a:r>
              <a:rPr lang="en-US" sz="2800" b="1" kern="100" dirty="0">
                <a:latin typeface="+mj-ea"/>
                <a:ea typeface="+mj-ea"/>
                <a:cs typeface="Times New Roman" panose="02020603050405020304" pitchFamily="18" charset="0"/>
              </a:rPr>
              <a:t>5</a:t>
            </a:r>
            <a:r>
              <a:rPr lang="ja-JP" sz="2800" b="1" kern="100" dirty="0">
                <a:latin typeface="+mj-ea"/>
                <a:ea typeface="+mj-ea"/>
                <a:cs typeface="Times New Roman" panose="02020603050405020304" pitchFamily="18" charset="0"/>
              </a:rPr>
              <a:t>万円</a:t>
            </a:r>
            <a:endParaRPr lang="en-US" altLang="ja-JP" sz="2800" b="1" kern="100" dirty="0">
              <a:latin typeface="+mj-ea"/>
              <a:ea typeface="+mj-ea"/>
              <a:cs typeface="Times New Roman" panose="02020603050405020304" pitchFamily="18" charset="0"/>
            </a:endParaRPr>
          </a:p>
          <a:p>
            <a:pPr indent="165735" algn="just">
              <a:spcAft>
                <a:spcPts val="0"/>
              </a:spcAft>
              <a:defRPr/>
            </a:pPr>
            <a:endParaRPr lang="en-US" altLang="ja-JP" sz="1400" b="1" kern="100" dirty="0">
              <a:latin typeface="+mj-ea"/>
              <a:ea typeface="+mj-ea"/>
              <a:cs typeface="Times New Roman" panose="02020603050405020304" pitchFamily="18" charset="0"/>
            </a:endParaRPr>
          </a:p>
          <a:p>
            <a:pPr algn="just">
              <a:spcAft>
                <a:spcPts val="0"/>
              </a:spcAft>
              <a:defRPr/>
            </a:pPr>
            <a:r>
              <a:rPr lang="ja-JP" altLang="en-US" sz="2800" b="1" kern="100" dirty="0">
                <a:latin typeface="+mj-ea"/>
                <a:ea typeface="+mj-ea"/>
                <a:cs typeface="Times New Roman" panose="02020603050405020304" pitchFamily="18" charset="0"/>
              </a:rPr>
              <a:t>◎</a:t>
            </a:r>
            <a:r>
              <a:rPr lang="ja-JP" altLang="ja-JP" sz="2800" b="1" kern="100" dirty="0">
                <a:latin typeface="+mj-ea"/>
                <a:ea typeface="+mj-ea"/>
                <a:cs typeface="Times New Roman" panose="02020603050405020304" pitchFamily="18" charset="0"/>
              </a:rPr>
              <a:t>議員年金　</a:t>
            </a:r>
            <a:endParaRPr lang="ja-JP" altLang="ja-JP" sz="2000" kern="100" dirty="0">
              <a:latin typeface="+mj-ea"/>
              <a:ea typeface="+mj-ea"/>
              <a:cs typeface="Times New Roman" panose="02020603050405020304" pitchFamily="18" charset="0"/>
            </a:endParaRPr>
          </a:p>
          <a:p>
            <a:pPr indent="165735" algn="just">
              <a:spcAft>
                <a:spcPts val="0"/>
              </a:spcAft>
              <a:defRPr/>
            </a:pPr>
            <a:r>
              <a:rPr lang="ja-JP" altLang="en-US" sz="2800" b="1" kern="100" dirty="0">
                <a:latin typeface="+mj-ea"/>
                <a:ea typeface="+mj-ea"/>
                <a:cs typeface="Times New Roman" panose="02020603050405020304" pitchFamily="18" charset="0"/>
              </a:rPr>
              <a:t>　</a:t>
            </a:r>
            <a:r>
              <a:rPr lang="ja-JP" altLang="ja-JP" sz="2800" b="1" kern="100" dirty="0">
                <a:latin typeface="+mj-ea"/>
                <a:ea typeface="+mj-ea"/>
                <a:cs typeface="Times New Roman" panose="02020603050405020304" pitchFamily="18" charset="0"/>
              </a:rPr>
              <a:t>Ｈ</a:t>
            </a:r>
            <a:r>
              <a:rPr lang="en-US" altLang="ja-JP" sz="2800" b="1" kern="100" dirty="0">
                <a:latin typeface="+mj-ea"/>
                <a:ea typeface="+mj-ea"/>
                <a:cs typeface="Times New Roman" panose="02020603050405020304" pitchFamily="18" charset="0"/>
              </a:rPr>
              <a:t>23</a:t>
            </a:r>
            <a:r>
              <a:rPr lang="ja-JP" altLang="ja-JP" sz="2800" b="1" kern="100" dirty="0">
                <a:latin typeface="+mj-ea"/>
                <a:ea typeface="+mj-ea"/>
                <a:cs typeface="Times New Roman" panose="02020603050405020304" pitchFamily="18" charset="0"/>
              </a:rPr>
              <a:t>年</a:t>
            </a:r>
            <a:r>
              <a:rPr lang="en-US" altLang="ja-JP" sz="2800" b="1" kern="100" dirty="0">
                <a:latin typeface="+mj-ea"/>
                <a:ea typeface="+mj-ea"/>
                <a:cs typeface="Times New Roman" panose="02020603050405020304" pitchFamily="18" charset="0"/>
              </a:rPr>
              <a:t>6</a:t>
            </a:r>
            <a:r>
              <a:rPr lang="ja-JP" altLang="ja-JP" sz="2800" b="1" kern="100" dirty="0">
                <a:latin typeface="+mj-ea"/>
                <a:ea typeface="+mj-ea"/>
                <a:cs typeface="Times New Roman" panose="02020603050405020304" pitchFamily="18" charset="0"/>
              </a:rPr>
              <a:t>月</a:t>
            </a:r>
            <a:r>
              <a:rPr lang="en-US" altLang="ja-JP" sz="2800" b="1" kern="100" dirty="0">
                <a:latin typeface="+mj-ea"/>
                <a:ea typeface="+mj-ea"/>
                <a:cs typeface="Times New Roman" panose="02020603050405020304" pitchFamily="18" charset="0"/>
              </a:rPr>
              <a:t>1</a:t>
            </a:r>
            <a:r>
              <a:rPr lang="ja-JP" altLang="ja-JP" sz="2800" b="1" kern="100" dirty="0">
                <a:latin typeface="+mj-ea"/>
                <a:ea typeface="+mj-ea"/>
                <a:cs typeface="Times New Roman" panose="02020603050405020304" pitchFamily="18" charset="0"/>
              </a:rPr>
              <a:t>日</a:t>
            </a:r>
            <a:endParaRPr lang="ja-JP" altLang="ja-JP" sz="2000" kern="100" dirty="0">
              <a:latin typeface="+mj-ea"/>
              <a:ea typeface="+mj-ea"/>
              <a:cs typeface="Times New Roman" panose="02020603050405020304" pitchFamily="18" charset="0"/>
            </a:endParaRPr>
          </a:p>
          <a:p>
            <a:pPr indent="165735" algn="just">
              <a:spcAft>
                <a:spcPts val="0"/>
              </a:spcAft>
              <a:defRPr/>
            </a:pPr>
            <a:r>
              <a:rPr lang="ja-JP" altLang="en-US" sz="2800" b="1" kern="100" dirty="0">
                <a:latin typeface="+mj-ea"/>
                <a:ea typeface="+mj-ea"/>
                <a:cs typeface="Times New Roman" panose="02020603050405020304" pitchFamily="18" charset="0"/>
              </a:rPr>
              <a:t>　</a:t>
            </a:r>
            <a:r>
              <a:rPr lang="ja-JP" altLang="ja-JP" sz="2800" b="1" kern="100" dirty="0">
                <a:latin typeface="+mj-ea"/>
                <a:ea typeface="+mj-ea"/>
                <a:cs typeface="Times New Roman" panose="02020603050405020304" pitchFamily="18" charset="0"/>
              </a:rPr>
              <a:t>議員年金制度廃止</a:t>
            </a:r>
            <a:endParaRPr lang="ja-JP" altLang="ja-JP" sz="2000" kern="100" dirty="0">
              <a:latin typeface="+mj-ea"/>
              <a:ea typeface="+mj-ea"/>
              <a:cs typeface="Times New Roman" panose="02020603050405020304" pitchFamily="18" charset="0"/>
            </a:endParaRPr>
          </a:p>
        </p:txBody>
      </p:sp>
      <p:sp>
        <p:nvSpPr>
          <p:cNvPr id="2" name="スライド番号プレースホルダー 1">
            <a:extLst>
              <a:ext uri="{FF2B5EF4-FFF2-40B4-BE49-F238E27FC236}">
                <a16:creationId xmlns:a16="http://schemas.microsoft.com/office/drawing/2014/main" id="{4BDDA5CD-18F1-4991-BCAA-9C674E822F8C}"/>
              </a:ext>
            </a:extLst>
          </p:cNvPr>
          <p:cNvSpPr>
            <a:spLocks noGrp="1"/>
          </p:cNvSpPr>
          <p:nvPr>
            <p:ph type="sldNum" sz="quarter" idx="12"/>
          </p:nvPr>
        </p:nvSpPr>
        <p:spPr/>
        <p:txBody>
          <a:bodyPr/>
          <a:lstStyle/>
          <a:p>
            <a:pPr>
              <a:defRPr/>
            </a:pPr>
            <a:fld id="{01531275-D544-4202-9E6F-2A8585291D52}" type="slidenum">
              <a:rPr lang="ja-JP" altLang="en-US" smtClean="0"/>
              <a:pPr>
                <a:defRPr/>
              </a:pPr>
              <a:t>5</a:t>
            </a:fld>
            <a:endParaRPr lang="ja-JP" altLang="en-US"/>
          </a:p>
        </p:txBody>
      </p:sp>
    </p:spTree>
  </p:cSld>
  <p:clrMapOvr>
    <a:masterClrMapping/>
  </p:clrMapOvr>
  <p:transition spd="slow">
    <p:pull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a:extLst>
              <a:ext uri="{FF2B5EF4-FFF2-40B4-BE49-F238E27FC236}">
                <a16:creationId xmlns:a16="http://schemas.microsoft.com/office/drawing/2014/main" id="{B5E43869-5CDD-4576-BD79-29C848395C51}"/>
              </a:ext>
            </a:extLst>
          </p:cNvPr>
          <p:cNvSpPr>
            <a:spLocks noGrp="1"/>
          </p:cNvSpPr>
          <p:nvPr>
            <p:ph type="title"/>
          </p:nvPr>
        </p:nvSpPr>
        <p:spPr>
          <a:xfrm>
            <a:off x="738188" y="539750"/>
            <a:ext cx="9217025" cy="720725"/>
          </a:xfrm>
        </p:spPr>
        <p:txBody>
          <a:bodyPr/>
          <a:lstStyle/>
          <a:p>
            <a:pPr algn="l" eaLnBrk="1" hangingPunct="1"/>
            <a:r>
              <a:rPr lang="ja-JP" altLang="en-US" sz="4000" b="1">
                <a:solidFill>
                  <a:schemeClr val="bg1"/>
                </a:solidFill>
                <a:latin typeface="ＭＳ Ｐゴシック" panose="020B0600070205080204" pitchFamily="50" charset="-128"/>
              </a:rPr>
              <a:t>●　議会運営委員会</a:t>
            </a:r>
          </a:p>
        </p:txBody>
      </p:sp>
      <p:cxnSp>
        <p:nvCxnSpPr>
          <p:cNvPr id="22" name="直線コネクタ 21">
            <a:extLst>
              <a:ext uri="{FF2B5EF4-FFF2-40B4-BE49-F238E27FC236}">
                <a16:creationId xmlns:a16="http://schemas.microsoft.com/office/drawing/2014/main" id="{3E67FF3B-4D7D-4F23-85D7-BDB0726293C5}"/>
              </a:ext>
            </a:extLst>
          </p:cNvPr>
          <p:cNvCxnSpPr/>
          <p:nvPr/>
        </p:nvCxnSpPr>
        <p:spPr>
          <a:xfrm flipV="1">
            <a:off x="233363" y="7092950"/>
            <a:ext cx="10226675" cy="14288"/>
          </a:xfrm>
          <a:prstGeom prst="line">
            <a:avLst/>
          </a:prstGeom>
        </p:spPr>
        <p:style>
          <a:lnRef idx="1">
            <a:schemeClr val="accent1"/>
          </a:lnRef>
          <a:fillRef idx="0">
            <a:schemeClr val="accent1"/>
          </a:fillRef>
          <a:effectRef idx="0">
            <a:schemeClr val="accent1"/>
          </a:effectRef>
          <a:fontRef idx="minor">
            <a:schemeClr val="tx1"/>
          </a:fontRef>
        </p:style>
      </p:cxnSp>
      <p:sp>
        <p:nvSpPr>
          <p:cNvPr id="12292" name="テキスト ボックス 6">
            <a:extLst>
              <a:ext uri="{FF2B5EF4-FFF2-40B4-BE49-F238E27FC236}">
                <a16:creationId xmlns:a16="http://schemas.microsoft.com/office/drawing/2014/main" id="{F95D80C8-1368-4D14-909D-512876B91DEA}"/>
              </a:ext>
            </a:extLst>
          </p:cNvPr>
          <p:cNvSpPr txBox="1">
            <a:spLocks noChangeArrowheads="1"/>
          </p:cNvSpPr>
          <p:nvPr/>
        </p:nvSpPr>
        <p:spPr bwMode="auto">
          <a:xfrm>
            <a:off x="2681288" y="7092950"/>
            <a:ext cx="53292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100">
                <a:solidFill>
                  <a:schemeClr val="tx1"/>
                </a:solidFill>
                <a:latin typeface="Calibri" panose="020F0502020204030204" pitchFamily="34" charset="0"/>
                <a:ea typeface="ＭＳ Ｐゴシック" panose="020B0600070205080204" pitchFamily="50" charset="-128"/>
              </a:defRPr>
            </a:lvl1pPr>
            <a:lvl2pPr marL="742950" indent="-285750">
              <a:defRPr kumimoji="1" sz="2100">
                <a:solidFill>
                  <a:schemeClr val="tx1"/>
                </a:solidFill>
                <a:latin typeface="Calibri" panose="020F0502020204030204" pitchFamily="34" charset="0"/>
                <a:ea typeface="ＭＳ Ｐゴシック" panose="020B0600070205080204" pitchFamily="50" charset="-128"/>
              </a:defRPr>
            </a:lvl2pPr>
            <a:lvl3pPr marL="1143000" indent="-228600">
              <a:defRPr kumimoji="1" sz="2100">
                <a:solidFill>
                  <a:schemeClr val="tx1"/>
                </a:solidFill>
                <a:latin typeface="Calibri" panose="020F0502020204030204" pitchFamily="34" charset="0"/>
                <a:ea typeface="ＭＳ Ｐゴシック" panose="020B0600070205080204" pitchFamily="50" charset="-128"/>
              </a:defRPr>
            </a:lvl3pPr>
            <a:lvl4pPr marL="1600200" indent="-228600">
              <a:defRPr kumimoji="1" sz="2100">
                <a:solidFill>
                  <a:schemeClr val="tx1"/>
                </a:solidFill>
                <a:latin typeface="Calibri" panose="020F0502020204030204" pitchFamily="34" charset="0"/>
                <a:ea typeface="ＭＳ Ｐゴシック" panose="020B0600070205080204" pitchFamily="50" charset="-128"/>
              </a:defRPr>
            </a:lvl4pPr>
            <a:lvl5pPr marL="2057400" indent="-228600">
              <a:defRPr kumimoji="1" sz="2100">
                <a:solidFill>
                  <a:schemeClr val="tx1"/>
                </a:solidFill>
                <a:latin typeface="Calibri" panose="020F0502020204030204" pitchFamily="34" charset="0"/>
                <a:ea typeface="ＭＳ Ｐゴシック" panose="020B0600070205080204" pitchFamily="50" charset="-128"/>
              </a:defRPr>
            </a:lvl5pPr>
            <a:lvl6pPr marL="25146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6pPr>
            <a:lvl7pPr marL="29718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7pPr>
            <a:lvl8pPr marL="34290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8pPr>
            <a:lvl9pPr marL="38862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a:latin typeface="HG丸ｺﾞｼｯｸM-PRO" panose="020F0600000000000000" pitchFamily="50" charset="-128"/>
                <a:ea typeface="HG丸ｺﾞｼｯｸM-PRO" panose="020F0600000000000000" pitchFamily="50" charset="-128"/>
              </a:rPr>
              <a:t>龍ケ崎市議会報告会＆意見交換会</a:t>
            </a:r>
          </a:p>
        </p:txBody>
      </p:sp>
      <p:sp>
        <p:nvSpPr>
          <p:cNvPr id="12293" name="コンテンツ プレースホルダー 1">
            <a:extLst>
              <a:ext uri="{FF2B5EF4-FFF2-40B4-BE49-F238E27FC236}">
                <a16:creationId xmlns:a16="http://schemas.microsoft.com/office/drawing/2014/main" id="{985AD285-29D8-4655-B601-955D53EEE16A}"/>
              </a:ext>
            </a:extLst>
          </p:cNvPr>
          <p:cNvSpPr>
            <a:spLocks noGrp="1"/>
          </p:cNvSpPr>
          <p:nvPr>
            <p:ph idx="1"/>
          </p:nvPr>
        </p:nvSpPr>
        <p:spPr>
          <a:xfrm>
            <a:off x="593725" y="1260475"/>
            <a:ext cx="4537075" cy="647700"/>
          </a:xfrm>
        </p:spPr>
        <p:txBody>
          <a:bodyPr/>
          <a:lstStyle/>
          <a:p>
            <a:r>
              <a:rPr lang="ja-JP" altLang="en-US"/>
              <a:t>議会の役割</a:t>
            </a:r>
          </a:p>
        </p:txBody>
      </p:sp>
      <p:grpSp>
        <p:nvGrpSpPr>
          <p:cNvPr id="12294" name="グループ化 9">
            <a:extLst>
              <a:ext uri="{FF2B5EF4-FFF2-40B4-BE49-F238E27FC236}">
                <a16:creationId xmlns:a16="http://schemas.microsoft.com/office/drawing/2014/main" id="{4AAEA697-310F-4D55-A5BB-D12E3F7D70B3}"/>
              </a:ext>
            </a:extLst>
          </p:cNvPr>
          <p:cNvGrpSpPr>
            <a:grpSpLocks/>
          </p:cNvGrpSpPr>
          <p:nvPr/>
        </p:nvGrpSpPr>
        <p:grpSpPr bwMode="auto">
          <a:xfrm>
            <a:off x="954088" y="2278063"/>
            <a:ext cx="8929687" cy="3519487"/>
            <a:chOff x="-111039" y="47502"/>
            <a:chExt cx="6884429" cy="2234956"/>
          </a:xfrm>
        </p:grpSpPr>
        <p:sp>
          <p:nvSpPr>
            <p:cNvPr id="11" name="角丸四角形 25">
              <a:extLst>
                <a:ext uri="{FF2B5EF4-FFF2-40B4-BE49-F238E27FC236}">
                  <a16:creationId xmlns:a16="http://schemas.microsoft.com/office/drawing/2014/main" id="{69C2D225-4394-4353-9A18-9614BEFB9A6D}"/>
                </a:ext>
              </a:extLst>
            </p:cNvPr>
            <p:cNvSpPr/>
            <p:nvPr/>
          </p:nvSpPr>
          <p:spPr>
            <a:xfrm>
              <a:off x="-111039" y="47502"/>
              <a:ext cx="6884429" cy="223495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en-US" sz="1800" kern="100" dirty="0">
                  <a:solidFill>
                    <a:srgbClr val="FFFFFF"/>
                  </a:solidFill>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400" kern="100" dirty="0">
                <a:ea typeface="ＭＳ 明朝" panose="02020609040205080304" pitchFamily="17" charset="-128"/>
                <a:cs typeface="Times New Roman" panose="02020603050405020304" pitchFamily="18" charset="0"/>
              </a:endParaRPr>
            </a:p>
            <a:p>
              <a:pPr>
                <a:spcAft>
                  <a:spcPts val="0"/>
                </a:spcAft>
                <a:defRPr/>
              </a:pPr>
              <a:r>
                <a:rPr lang="ja-JP" sz="3200" kern="100" dirty="0">
                  <a:solidFill>
                    <a:srgbClr val="FFFFFF"/>
                  </a:solidFill>
                  <a:ea typeface="HG丸ｺﾞｼｯｸM-PRO" panose="020F0600000000000000" pitchFamily="50" charset="-128"/>
                  <a:cs typeface="Times New Roman" panose="02020603050405020304" pitchFamily="18" charset="0"/>
                </a:rPr>
                <a:t>・稲敷地方広域市町村圏事務組合議会（</a:t>
              </a:r>
              <a:r>
                <a:rPr lang="en-US" sz="3200" kern="100" dirty="0">
                  <a:solidFill>
                    <a:srgbClr val="FFFFFF"/>
                  </a:solidFill>
                  <a:ea typeface="HG丸ｺﾞｼｯｸM-PRO" panose="020F0600000000000000" pitchFamily="50" charset="-128"/>
                  <a:cs typeface="Times New Roman" panose="02020603050405020304" pitchFamily="18" charset="0"/>
                </a:rPr>
                <a:t>5</a:t>
              </a:r>
              <a:r>
                <a:rPr lang="ja-JP" sz="3200" kern="100" dirty="0">
                  <a:solidFill>
                    <a:srgbClr val="FFFFFF"/>
                  </a:solidFill>
                  <a:ea typeface="HG丸ｺﾞｼｯｸM-PRO" panose="020F0600000000000000" pitchFamily="50" charset="-128"/>
                  <a:cs typeface="Times New Roman" panose="02020603050405020304" pitchFamily="18" charset="0"/>
                </a:rPr>
                <a:t>名）</a:t>
              </a:r>
              <a:endParaRPr lang="ja-JP" sz="1400" kern="100" dirty="0">
                <a:ea typeface="ＭＳ 明朝" panose="02020609040205080304" pitchFamily="17" charset="-128"/>
                <a:cs typeface="Times New Roman" panose="02020603050405020304" pitchFamily="18" charset="0"/>
              </a:endParaRPr>
            </a:p>
            <a:p>
              <a:pPr>
                <a:spcAft>
                  <a:spcPts val="0"/>
                </a:spcAft>
                <a:defRPr/>
              </a:pPr>
              <a:r>
                <a:rPr lang="ja-JP" sz="3200" kern="100" dirty="0">
                  <a:solidFill>
                    <a:srgbClr val="FFFFFF"/>
                  </a:solidFill>
                  <a:ea typeface="HG丸ｺﾞｼｯｸM-PRO" panose="020F0600000000000000" pitchFamily="50" charset="-128"/>
                  <a:cs typeface="Times New Roman" panose="02020603050405020304" pitchFamily="18" charset="0"/>
                </a:rPr>
                <a:t>・茨城県南水道企業団議会（</a:t>
              </a:r>
              <a:r>
                <a:rPr lang="en-US" sz="3200" kern="100" dirty="0">
                  <a:solidFill>
                    <a:srgbClr val="FFFFFF"/>
                  </a:solidFill>
                  <a:ea typeface="HG丸ｺﾞｼｯｸM-PRO" panose="020F0600000000000000" pitchFamily="50" charset="-128"/>
                  <a:cs typeface="Times New Roman" panose="02020603050405020304" pitchFamily="18" charset="0"/>
                </a:rPr>
                <a:t>4</a:t>
              </a:r>
              <a:r>
                <a:rPr lang="ja-JP" sz="3200" kern="100" dirty="0">
                  <a:solidFill>
                    <a:srgbClr val="FFFFFF"/>
                  </a:solidFill>
                  <a:ea typeface="HG丸ｺﾞｼｯｸM-PRO" panose="020F0600000000000000" pitchFamily="50" charset="-128"/>
                  <a:cs typeface="Times New Roman" panose="02020603050405020304" pitchFamily="18" charset="0"/>
                </a:rPr>
                <a:t>名）</a:t>
              </a:r>
              <a:endParaRPr lang="ja-JP" sz="1400" kern="100" dirty="0">
                <a:ea typeface="ＭＳ 明朝" panose="02020609040205080304" pitchFamily="17" charset="-128"/>
                <a:cs typeface="Times New Roman" panose="02020603050405020304" pitchFamily="18" charset="0"/>
              </a:endParaRPr>
            </a:p>
            <a:p>
              <a:pPr>
                <a:spcAft>
                  <a:spcPts val="0"/>
                </a:spcAft>
                <a:defRPr/>
              </a:pPr>
              <a:r>
                <a:rPr lang="ja-JP" sz="3200" kern="100" dirty="0">
                  <a:solidFill>
                    <a:srgbClr val="FFFFFF"/>
                  </a:solidFill>
                  <a:ea typeface="HG丸ｺﾞｼｯｸM-PRO" panose="020F0600000000000000" pitchFamily="50" charset="-128"/>
                  <a:cs typeface="Times New Roman" panose="02020603050405020304" pitchFamily="18" charset="0"/>
                </a:rPr>
                <a:t>・龍ケ崎地方塵芥処理組合議会（</a:t>
              </a:r>
              <a:r>
                <a:rPr lang="en-US" sz="3200" kern="100" dirty="0">
                  <a:solidFill>
                    <a:srgbClr val="FFFFFF"/>
                  </a:solidFill>
                  <a:ea typeface="HG丸ｺﾞｼｯｸM-PRO" panose="020F0600000000000000" pitchFamily="50" charset="-128"/>
                  <a:cs typeface="Times New Roman" panose="02020603050405020304" pitchFamily="18" charset="0"/>
                </a:rPr>
                <a:t>8</a:t>
              </a:r>
              <a:r>
                <a:rPr lang="ja-JP" sz="3200" kern="100" dirty="0">
                  <a:solidFill>
                    <a:srgbClr val="FFFFFF"/>
                  </a:solidFill>
                  <a:ea typeface="HG丸ｺﾞｼｯｸM-PRO" panose="020F0600000000000000" pitchFamily="50" charset="-128"/>
                  <a:cs typeface="Times New Roman" panose="02020603050405020304" pitchFamily="18" charset="0"/>
                </a:rPr>
                <a:t>名）</a:t>
              </a:r>
              <a:endParaRPr lang="ja-JP" sz="1400" kern="100" dirty="0">
                <a:ea typeface="ＭＳ 明朝" panose="02020609040205080304" pitchFamily="17" charset="-128"/>
                <a:cs typeface="Times New Roman" panose="02020603050405020304" pitchFamily="18" charset="0"/>
              </a:endParaRPr>
            </a:p>
            <a:p>
              <a:pPr>
                <a:spcAft>
                  <a:spcPts val="0"/>
                </a:spcAft>
                <a:defRPr/>
              </a:pPr>
              <a:r>
                <a:rPr lang="ja-JP" sz="3200" kern="100" dirty="0">
                  <a:solidFill>
                    <a:srgbClr val="FFFFFF"/>
                  </a:solidFill>
                  <a:ea typeface="HG丸ｺﾞｼｯｸM-PRO" panose="020F0600000000000000" pitchFamily="50" charset="-128"/>
                  <a:cs typeface="Times New Roman" panose="02020603050405020304" pitchFamily="18" charset="0"/>
                </a:rPr>
                <a:t>・龍ケ崎地方衛生組合議会（</a:t>
              </a:r>
              <a:r>
                <a:rPr lang="en-US" sz="3200" kern="100" dirty="0">
                  <a:solidFill>
                    <a:srgbClr val="FFFFFF"/>
                  </a:solidFill>
                  <a:ea typeface="HG丸ｺﾞｼｯｸM-PRO" panose="020F0600000000000000" pitchFamily="50" charset="-128"/>
                  <a:cs typeface="Times New Roman" panose="02020603050405020304" pitchFamily="18" charset="0"/>
                </a:rPr>
                <a:t>4</a:t>
              </a:r>
              <a:r>
                <a:rPr lang="ja-JP" sz="3200" kern="100" dirty="0">
                  <a:solidFill>
                    <a:srgbClr val="FFFFFF"/>
                  </a:solidFill>
                  <a:ea typeface="HG丸ｺﾞｼｯｸM-PRO" panose="020F0600000000000000" pitchFamily="50" charset="-128"/>
                  <a:cs typeface="Times New Roman" panose="02020603050405020304" pitchFamily="18" charset="0"/>
                </a:rPr>
                <a:t>名）</a:t>
              </a:r>
              <a:endParaRPr lang="ja-JP" sz="1400" kern="100" dirty="0">
                <a:ea typeface="ＭＳ 明朝" panose="02020609040205080304" pitchFamily="17" charset="-128"/>
                <a:cs typeface="Times New Roman" panose="02020603050405020304" pitchFamily="18" charset="0"/>
              </a:endParaRPr>
            </a:p>
          </p:txBody>
        </p:sp>
        <p:sp>
          <p:nvSpPr>
            <p:cNvPr id="12" name="テキスト ボックス 26">
              <a:extLst>
                <a:ext uri="{FF2B5EF4-FFF2-40B4-BE49-F238E27FC236}">
                  <a16:creationId xmlns:a16="http://schemas.microsoft.com/office/drawing/2014/main" id="{25071CC4-6D5C-4BCB-AF1B-E4F537AB6315}"/>
                </a:ext>
              </a:extLst>
            </p:cNvPr>
            <p:cNvSpPr txBox="1"/>
            <p:nvPr/>
          </p:nvSpPr>
          <p:spPr>
            <a:xfrm>
              <a:off x="1443312" y="80769"/>
              <a:ext cx="3442826" cy="52219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spcAft>
                  <a:spcPts val="0"/>
                </a:spcAft>
                <a:defRPr/>
              </a:pPr>
              <a:r>
                <a:rPr lang="ja-JP" sz="4400" kern="100" dirty="0">
                  <a:solidFill>
                    <a:srgbClr val="FFFFFF"/>
                  </a:solidFill>
                  <a:ea typeface="HG丸ｺﾞｼｯｸM-PRO" panose="020F0600000000000000" pitchFamily="50" charset="-128"/>
                  <a:cs typeface="Times New Roman" panose="02020603050405020304" pitchFamily="18" charset="0"/>
                </a:rPr>
                <a:t>一部事務組合</a:t>
              </a:r>
              <a:endParaRPr lang="ja-JP" sz="2000" kern="100" dirty="0">
                <a:ea typeface="ＭＳ 明朝" panose="02020609040205080304" pitchFamily="17" charset="-128"/>
                <a:cs typeface="Times New Roman" panose="02020603050405020304" pitchFamily="18" charset="0"/>
              </a:endParaRPr>
            </a:p>
          </p:txBody>
        </p:sp>
      </p:grpSp>
      <p:sp>
        <p:nvSpPr>
          <p:cNvPr id="2" name="スライド番号プレースホルダー 1">
            <a:extLst>
              <a:ext uri="{FF2B5EF4-FFF2-40B4-BE49-F238E27FC236}">
                <a16:creationId xmlns:a16="http://schemas.microsoft.com/office/drawing/2014/main" id="{2377C6A2-9F7F-4373-A800-4E4FA08F4319}"/>
              </a:ext>
            </a:extLst>
          </p:cNvPr>
          <p:cNvSpPr>
            <a:spLocks noGrp="1"/>
          </p:cNvSpPr>
          <p:nvPr>
            <p:ph type="sldNum" sz="quarter" idx="12"/>
          </p:nvPr>
        </p:nvSpPr>
        <p:spPr/>
        <p:txBody>
          <a:bodyPr/>
          <a:lstStyle/>
          <a:p>
            <a:pPr>
              <a:defRPr/>
            </a:pPr>
            <a:fld id="{01531275-D544-4202-9E6F-2A8585291D52}" type="slidenum">
              <a:rPr lang="ja-JP" altLang="en-US" smtClean="0"/>
              <a:pPr>
                <a:defRPr/>
              </a:pPr>
              <a:t>6</a:t>
            </a:fld>
            <a:endParaRPr lang="ja-JP" altLang="en-US"/>
          </a:p>
        </p:txBody>
      </p:sp>
    </p:spTree>
  </p:cSld>
  <p:clrMapOvr>
    <a:masterClrMapping/>
  </p:clrMapOvr>
  <p:transition spd="slow">
    <p:pull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a:extLst>
              <a:ext uri="{FF2B5EF4-FFF2-40B4-BE49-F238E27FC236}">
                <a16:creationId xmlns:a16="http://schemas.microsoft.com/office/drawing/2014/main" id="{B5E43869-5CDD-4576-BD79-29C848395C51}"/>
              </a:ext>
            </a:extLst>
          </p:cNvPr>
          <p:cNvSpPr>
            <a:spLocks noGrp="1"/>
          </p:cNvSpPr>
          <p:nvPr>
            <p:ph type="title"/>
          </p:nvPr>
        </p:nvSpPr>
        <p:spPr>
          <a:xfrm>
            <a:off x="738188" y="539750"/>
            <a:ext cx="9217025" cy="720725"/>
          </a:xfrm>
        </p:spPr>
        <p:txBody>
          <a:bodyPr/>
          <a:lstStyle/>
          <a:p>
            <a:pPr algn="l" eaLnBrk="1" hangingPunct="1"/>
            <a:r>
              <a:rPr lang="ja-JP" altLang="en-US" sz="4000" b="1">
                <a:solidFill>
                  <a:schemeClr val="bg1"/>
                </a:solidFill>
                <a:latin typeface="ＭＳ Ｐゴシック" panose="020B0600070205080204" pitchFamily="50" charset="-128"/>
              </a:rPr>
              <a:t>●　議会運営委員会</a:t>
            </a:r>
          </a:p>
        </p:txBody>
      </p:sp>
      <p:cxnSp>
        <p:nvCxnSpPr>
          <p:cNvPr id="22" name="直線コネクタ 21">
            <a:extLst>
              <a:ext uri="{FF2B5EF4-FFF2-40B4-BE49-F238E27FC236}">
                <a16:creationId xmlns:a16="http://schemas.microsoft.com/office/drawing/2014/main" id="{3E67FF3B-4D7D-4F23-85D7-BDB0726293C5}"/>
              </a:ext>
            </a:extLst>
          </p:cNvPr>
          <p:cNvCxnSpPr/>
          <p:nvPr/>
        </p:nvCxnSpPr>
        <p:spPr>
          <a:xfrm flipV="1">
            <a:off x="233363" y="7092950"/>
            <a:ext cx="10226675" cy="14288"/>
          </a:xfrm>
          <a:prstGeom prst="line">
            <a:avLst/>
          </a:prstGeom>
        </p:spPr>
        <p:style>
          <a:lnRef idx="1">
            <a:schemeClr val="accent1"/>
          </a:lnRef>
          <a:fillRef idx="0">
            <a:schemeClr val="accent1"/>
          </a:fillRef>
          <a:effectRef idx="0">
            <a:schemeClr val="accent1"/>
          </a:effectRef>
          <a:fontRef idx="minor">
            <a:schemeClr val="tx1"/>
          </a:fontRef>
        </p:style>
      </p:cxnSp>
      <p:sp>
        <p:nvSpPr>
          <p:cNvPr id="12292" name="テキスト ボックス 6">
            <a:extLst>
              <a:ext uri="{FF2B5EF4-FFF2-40B4-BE49-F238E27FC236}">
                <a16:creationId xmlns:a16="http://schemas.microsoft.com/office/drawing/2014/main" id="{F95D80C8-1368-4D14-909D-512876B91DEA}"/>
              </a:ext>
            </a:extLst>
          </p:cNvPr>
          <p:cNvSpPr txBox="1">
            <a:spLocks noChangeArrowheads="1"/>
          </p:cNvSpPr>
          <p:nvPr/>
        </p:nvSpPr>
        <p:spPr bwMode="auto">
          <a:xfrm>
            <a:off x="2681288" y="7092950"/>
            <a:ext cx="53292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100">
                <a:solidFill>
                  <a:schemeClr val="tx1"/>
                </a:solidFill>
                <a:latin typeface="Calibri" panose="020F0502020204030204" pitchFamily="34" charset="0"/>
                <a:ea typeface="ＭＳ Ｐゴシック" panose="020B0600070205080204" pitchFamily="50" charset="-128"/>
              </a:defRPr>
            </a:lvl1pPr>
            <a:lvl2pPr marL="742950" indent="-285750">
              <a:defRPr kumimoji="1" sz="2100">
                <a:solidFill>
                  <a:schemeClr val="tx1"/>
                </a:solidFill>
                <a:latin typeface="Calibri" panose="020F0502020204030204" pitchFamily="34" charset="0"/>
                <a:ea typeface="ＭＳ Ｐゴシック" panose="020B0600070205080204" pitchFamily="50" charset="-128"/>
              </a:defRPr>
            </a:lvl2pPr>
            <a:lvl3pPr marL="1143000" indent="-228600">
              <a:defRPr kumimoji="1" sz="2100">
                <a:solidFill>
                  <a:schemeClr val="tx1"/>
                </a:solidFill>
                <a:latin typeface="Calibri" panose="020F0502020204030204" pitchFamily="34" charset="0"/>
                <a:ea typeface="ＭＳ Ｐゴシック" panose="020B0600070205080204" pitchFamily="50" charset="-128"/>
              </a:defRPr>
            </a:lvl3pPr>
            <a:lvl4pPr marL="1600200" indent="-228600">
              <a:defRPr kumimoji="1" sz="2100">
                <a:solidFill>
                  <a:schemeClr val="tx1"/>
                </a:solidFill>
                <a:latin typeface="Calibri" panose="020F0502020204030204" pitchFamily="34" charset="0"/>
                <a:ea typeface="ＭＳ Ｐゴシック" panose="020B0600070205080204" pitchFamily="50" charset="-128"/>
              </a:defRPr>
            </a:lvl4pPr>
            <a:lvl5pPr marL="2057400" indent="-228600">
              <a:defRPr kumimoji="1" sz="2100">
                <a:solidFill>
                  <a:schemeClr val="tx1"/>
                </a:solidFill>
                <a:latin typeface="Calibri" panose="020F0502020204030204" pitchFamily="34" charset="0"/>
                <a:ea typeface="ＭＳ Ｐゴシック" panose="020B0600070205080204" pitchFamily="50" charset="-128"/>
              </a:defRPr>
            </a:lvl5pPr>
            <a:lvl6pPr marL="25146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6pPr>
            <a:lvl7pPr marL="29718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7pPr>
            <a:lvl8pPr marL="34290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8pPr>
            <a:lvl9pPr marL="38862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a:latin typeface="HG丸ｺﾞｼｯｸM-PRO" panose="020F0600000000000000" pitchFamily="50" charset="-128"/>
                <a:ea typeface="HG丸ｺﾞｼｯｸM-PRO" panose="020F0600000000000000" pitchFamily="50" charset="-128"/>
              </a:rPr>
              <a:t>龍ケ崎市議会報告会＆意見交換会</a:t>
            </a:r>
          </a:p>
        </p:txBody>
      </p:sp>
      <p:sp>
        <p:nvSpPr>
          <p:cNvPr id="12293" name="コンテンツ プレースホルダー 1">
            <a:extLst>
              <a:ext uri="{FF2B5EF4-FFF2-40B4-BE49-F238E27FC236}">
                <a16:creationId xmlns:a16="http://schemas.microsoft.com/office/drawing/2014/main" id="{985AD285-29D8-4655-B601-955D53EEE16A}"/>
              </a:ext>
            </a:extLst>
          </p:cNvPr>
          <p:cNvSpPr>
            <a:spLocks noGrp="1"/>
          </p:cNvSpPr>
          <p:nvPr>
            <p:ph idx="1"/>
          </p:nvPr>
        </p:nvSpPr>
        <p:spPr>
          <a:xfrm>
            <a:off x="593725" y="1260475"/>
            <a:ext cx="4537075" cy="647700"/>
          </a:xfrm>
        </p:spPr>
        <p:txBody>
          <a:bodyPr/>
          <a:lstStyle/>
          <a:p>
            <a:r>
              <a:rPr lang="ja-JP" altLang="en-US" dirty="0"/>
              <a:t>議場の活用</a:t>
            </a:r>
          </a:p>
        </p:txBody>
      </p:sp>
      <p:pic>
        <p:nvPicPr>
          <p:cNvPr id="2" name="図 1">
            <a:extLst>
              <a:ext uri="{FF2B5EF4-FFF2-40B4-BE49-F238E27FC236}">
                <a16:creationId xmlns:a16="http://schemas.microsoft.com/office/drawing/2014/main" id="{65457E01-5ACF-44D6-9E43-7D18C6C623B1}"/>
              </a:ext>
            </a:extLst>
          </p:cNvPr>
          <p:cNvPicPr>
            <a:picLocks noChangeAspect="1"/>
          </p:cNvPicPr>
          <p:nvPr/>
        </p:nvPicPr>
        <p:blipFill rotWithShape="1">
          <a:blip r:embed="rId2"/>
          <a:srcRect l="22508" t="17026" r="47023" b="5916"/>
          <a:stretch/>
        </p:blipFill>
        <p:spPr>
          <a:xfrm>
            <a:off x="3546500" y="1301930"/>
            <a:ext cx="4032448" cy="5736483"/>
          </a:xfrm>
          <a:prstGeom prst="rect">
            <a:avLst/>
          </a:prstGeom>
        </p:spPr>
      </p:pic>
      <p:sp>
        <p:nvSpPr>
          <p:cNvPr id="3" name="スライド番号プレースホルダー 2">
            <a:extLst>
              <a:ext uri="{FF2B5EF4-FFF2-40B4-BE49-F238E27FC236}">
                <a16:creationId xmlns:a16="http://schemas.microsoft.com/office/drawing/2014/main" id="{A4315337-1C44-469D-A469-DBC4A49769D7}"/>
              </a:ext>
            </a:extLst>
          </p:cNvPr>
          <p:cNvSpPr>
            <a:spLocks noGrp="1"/>
          </p:cNvSpPr>
          <p:nvPr>
            <p:ph type="sldNum" sz="quarter" idx="12"/>
          </p:nvPr>
        </p:nvSpPr>
        <p:spPr/>
        <p:txBody>
          <a:bodyPr/>
          <a:lstStyle/>
          <a:p>
            <a:pPr>
              <a:defRPr/>
            </a:pPr>
            <a:fld id="{01531275-D544-4202-9E6F-2A8585291D52}" type="slidenum">
              <a:rPr lang="ja-JP" altLang="en-US" smtClean="0"/>
              <a:pPr>
                <a:defRPr/>
              </a:pPr>
              <a:t>7</a:t>
            </a:fld>
            <a:endParaRPr lang="ja-JP" altLang="en-US"/>
          </a:p>
        </p:txBody>
      </p:sp>
    </p:spTree>
    <p:extLst>
      <p:ext uri="{BB962C8B-B14F-4D97-AF65-F5344CB8AC3E}">
        <p14:creationId xmlns:p14="http://schemas.microsoft.com/office/powerpoint/2010/main" val="448131019"/>
      </p:ext>
    </p:extLst>
  </p:cSld>
  <p:clrMapOvr>
    <a:masterClrMapping/>
  </p:clrMapOvr>
  <p:transition spd="slow">
    <p:pull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a:extLst>
              <a:ext uri="{FF2B5EF4-FFF2-40B4-BE49-F238E27FC236}">
                <a16:creationId xmlns:a16="http://schemas.microsoft.com/office/drawing/2014/main" id="{B5E43869-5CDD-4576-BD79-29C848395C51}"/>
              </a:ext>
            </a:extLst>
          </p:cNvPr>
          <p:cNvSpPr>
            <a:spLocks noGrp="1"/>
          </p:cNvSpPr>
          <p:nvPr>
            <p:ph type="title"/>
          </p:nvPr>
        </p:nvSpPr>
        <p:spPr>
          <a:xfrm>
            <a:off x="738188" y="539750"/>
            <a:ext cx="9217025" cy="720725"/>
          </a:xfrm>
        </p:spPr>
        <p:txBody>
          <a:bodyPr/>
          <a:lstStyle/>
          <a:p>
            <a:pPr algn="l" eaLnBrk="1" hangingPunct="1"/>
            <a:r>
              <a:rPr lang="ja-JP" altLang="en-US" sz="4000" b="1">
                <a:solidFill>
                  <a:schemeClr val="bg1"/>
                </a:solidFill>
                <a:latin typeface="ＭＳ Ｐゴシック" panose="020B0600070205080204" pitchFamily="50" charset="-128"/>
              </a:rPr>
              <a:t>●　議会運営委員会</a:t>
            </a:r>
          </a:p>
        </p:txBody>
      </p:sp>
      <p:cxnSp>
        <p:nvCxnSpPr>
          <p:cNvPr id="22" name="直線コネクタ 21">
            <a:extLst>
              <a:ext uri="{FF2B5EF4-FFF2-40B4-BE49-F238E27FC236}">
                <a16:creationId xmlns:a16="http://schemas.microsoft.com/office/drawing/2014/main" id="{3E67FF3B-4D7D-4F23-85D7-BDB0726293C5}"/>
              </a:ext>
            </a:extLst>
          </p:cNvPr>
          <p:cNvCxnSpPr/>
          <p:nvPr/>
        </p:nvCxnSpPr>
        <p:spPr>
          <a:xfrm flipV="1">
            <a:off x="233363" y="7092950"/>
            <a:ext cx="10226675" cy="14288"/>
          </a:xfrm>
          <a:prstGeom prst="line">
            <a:avLst/>
          </a:prstGeom>
        </p:spPr>
        <p:style>
          <a:lnRef idx="1">
            <a:schemeClr val="accent1"/>
          </a:lnRef>
          <a:fillRef idx="0">
            <a:schemeClr val="accent1"/>
          </a:fillRef>
          <a:effectRef idx="0">
            <a:schemeClr val="accent1"/>
          </a:effectRef>
          <a:fontRef idx="minor">
            <a:schemeClr val="tx1"/>
          </a:fontRef>
        </p:style>
      </p:cxnSp>
      <p:sp>
        <p:nvSpPr>
          <p:cNvPr id="12292" name="テキスト ボックス 6">
            <a:extLst>
              <a:ext uri="{FF2B5EF4-FFF2-40B4-BE49-F238E27FC236}">
                <a16:creationId xmlns:a16="http://schemas.microsoft.com/office/drawing/2014/main" id="{F95D80C8-1368-4D14-909D-512876B91DEA}"/>
              </a:ext>
            </a:extLst>
          </p:cNvPr>
          <p:cNvSpPr txBox="1">
            <a:spLocks noChangeArrowheads="1"/>
          </p:cNvSpPr>
          <p:nvPr/>
        </p:nvSpPr>
        <p:spPr bwMode="auto">
          <a:xfrm>
            <a:off x="2681288" y="7092950"/>
            <a:ext cx="53292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100">
                <a:solidFill>
                  <a:schemeClr val="tx1"/>
                </a:solidFill>
                <a:latin typeface="Calibri" panose="020F0502020204030204" pitchFamily="34" charset="0"/>
                <a:ea typeface="ＭＳ Ｐゴシック" panose="020B0600070205080204" pitchFamily="50" charset="-128"/>
              </a:defRPr>
            </a:lvl1pPr>
            <a:lvl2pPr marL="742950" indent="-285750">
              <a:defRPr kumimoji="1" sz="2100">
                <a:solidFill>
                  <a:schemeClr val="tx1"/>
                </a:solidFill>
                <a:latin typeface="Calibri" panose="020F0502020204030204" pitchFamily="34" charset="0"/>
                <a:ea typeface="ＭＳ Ｐゴシック" panose="020B0600070205080204" pitchFamily="50" charset="-128"/>
              </a:defRPr>
            </a:lvl2pPr>
            <a:lvl3pPr marL="1143000" indent="-228600">
              <a:defRPr kumimoji="1" sz="2100">
                <a:solidFill>
                  <a:schemeClr val="tx1"/>
                </a:solidFill>
                <a:latin typeface="Calibri" panose="020F0502020204030204" pitchFamily="34" charset="0"/>
                <a:ea typeface="ＭＳ Ｐゴシック" panose="020B0600070205080204" pitchFamily="50" charset="-128"/>
              </a:defRPr>
            </a:lvl3pPr>
            <a:lvl4pPr marL="1600200" indent="-228600">
              <a:defRPr kumimoji="1" sz="2100">
                <a:solidFill>
                  <a:schemeClr val="tx1"/>
                </a:solidFill>
                <a:latin typeface="Calibri" panose="020F0502020204030204" pitchFamily="34" charset="0"/>
                <a:ea typeface="ＭＳ Ｐゴシック" panose="020B0600070205080204" pitchFamily="50" charset="-128"/>
              </a:defRPr>
            </a:lvl4pPr>
            <a:lvl5pPr marL="2057400" indent="-228600">
              <a:defRPr kumimoji="1" sz="2100">
                <a:solidFill>
                  <a:schemeClr val="tx1"/>
                </a:solidFill>
                <a:latin typeface="Calibri" panose="020F0502020204030204" pitchFamily="34" charset="0"/>
                <a:ea typeface="ＭＳ Ｐゴシック" panose="020B0600070205080204" pitchFamily="50" charset="-128"/>
              </a:defRPr>
            </a:lvl5pPr>
            <a:lvl6pPr marL="25146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6pPr>
            <a:lvl7pPr marL="29718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7pPr>
            <a:lvl8pPr marL="34290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8pPr>
            <a:lvl9pPr marL="38862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a:latin typeface="HG丸ｺﾞｼｯｸM-PRO" panose="020F0600000000000000" pitchFamily="50" charset="-128"/>
                <a:ea typeface="HG丸ｺﾞｼｯｸM-PRO" panose="020F0600000000000000" pitchFamily="50" charset="-128"/>
              </a:rPr>
              <a:t>龍ケ崎市議会報告会＆意見交換会</a:t>
            </a:r>
          </a:p>
        </p:txBody>
      </p:sp>
      <p:sp>
        <p:nvSpPr>
          <p:cNvPr id="12293" name="コンテンツ プレースホルダー 1">
            <a:extLst>
              <a:ext uri="{FF2B5EF4-FFF2-40B4-BE49-F238E27FC236}">
                <a16:creationId xmlns:a16="http://schemas.microsoft.com/office/drawing/2014/main" id="{985AD285-29D8-4655-B601-955D53EEE16A}"/>
              </a:ext>
            </a:extLst>
          </p:cNvPr>
          <p:cNvSpPr>
            <a:spLocks noGrp="1"/>
          </p:cNvSpPr>
          <p:nvPr>
            <p:ph idx="1"/>
          </p:nvPr>
        </p:nvSpPr>
        <p:spPr>
          <a:xfrm>
            <a:off x="593725" y="1260475"/>
            <a:ext cx="4537075" cy="647700"/>
          </a:xfrm>
        </p:spPr>
        <p:txBody>
          <a:bodyPr/>
          <a:lstStyle/>
          <a:p>
            <a:r>
              <a:rPr lang="ja-JP" altLang="en-US" dirty="0"/>
              <a:t>議場の活用</a:t>
            </a:r>
          </a:p>
        </p:txBody>
      </p:sp>
      <p:sp>
        <p:nvSpPr>
          <p:cNvPr id="12" name="テキスト ボックス 26">
            <a:extLst>
              <a:ext uri="{FF2B5EF4-FFF2-40B4-BE49-F238E27FC236}">
                <a16:creationId xmlns:a16="http://schemas.microsoft.com/office/drawing/2014/main" id="{25071CC4-6D5C-4BCB-AF1B-E4F537AB6315}"/>
              </a:ext>
            </a:extLst>
          </p:cNvPr>
          <p:cNvSpPr txBox="1"/>
          <p:nvPr/>
        </p:nvSpPr>
        <p:spPr bwMode="auto">
          <a:xfrm>
            <a:off x="2970213" y="2330450"/>
            <a:ext cx="4465637" cy="82232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spcAft>
                <a:spcPts val="0"/>
              </a:spcAft>
              <a:defRPr/>
            </a:pPr>
            <a:r>
              <a:rPr lang="ja-JP" sz="4400" kern="100" dirty="0">
                <a:solidFill>
                  <a:srgbClr val="FFFFFF"/>
                </a:solidFill>
                <a:ea typeface="HG丸ｺﾞｼｯｸM-PRO" panose="020F0600000000000000" pitchFamily="50" charset="-128"/>
                <a:cs typeface="Times New Roman" panose="02020603050405020304" pitchFamily="18" charset="0"/>
              </a:rPr>
              <a:t>一部事務組合</a:t>
            </a:r>
            <a:endParaRPr lang="ja-JP" sz="2000" kern="100" dirty="0">
              <a:ea typeface="ＭＳ 明朝" panose="02020609040205080304" pitchFamily="17" charset="-128"/>
              <a:cs typeface="Times New Roman" panose="02020603050405020304" pitchFamily="18" charset="0"/>
            </a:endParaRPr>
          </a:p>
        </p:txBody>
      </p:sp>
      <p:pic>
        <p:nvPicPr>
          <p:cNvPr id="3" name="図 2">
            <a:extLst>
              <a:ext uri="{FF2B5EF4-FFF2-40B4-BE49-F238E27FC236}">
                <a16:creationId xmlns:a16="http://schemas.microsoft.com/office/drawing/2014/main" id="{CA78EBCE-E20C-4651-878A-0095291D696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618508" y="1332358"/>
            <a:ext cx="4032448" cy="5712635"/>
          </a:xfrm>
          <a:prstGeom prst="rect">
            <a:avLst/>
          </a:prstGeom>
        </p:spPr>
      </p:pic>
      <p:sp>
        <p:nvSpPr>
          <p:cNvPr id="2" name="スライド番号プレースホルダー 1">
            <a:extLst>
              <a:ext uri="{FF2B5EF4-FFF2-40B4-BE49-F238E27FC236}">
                <a16:creationId xmlns:a16="http://schemas.microsoft.com/office/drawing/2014/main" id="{AA9CE5DF-40F2-4160-8C97-50E9CC94C4A2}"/>
              </a:ext>
            </a:extLst>
          </p:cNvPr>
          <p:cNvSpPr>
            <a:spLocks noGrp="1"/>
          </p:cNvSpPr>
          <p:nvPr>
            <p:ph type="sldNum" sz="quarter" idx="12"/>
          </p:nvPr>
        </p:nvSpPr>
        <p:spPr/>
        <p:txBody>
          <a:bodyPr/>
          <a:lstStyle/>
          <a:p>
            <a:pPr>
              <a:defRPr/>
            </a:pPr>
            <a:fld id="{01531275-D544-4202-9E6F-2A8585291D52}" type="slidenum">
              <a:rPr lang="ja-JP" altLang="en-US" smtClean="0"/>
              <a:pPr>
                <a:defRPr/>
              </a:pPr>
              <a:t>8</a:t>
            </a:fld>
            <a:endParaRPr lang="ja-JP" altLang="en-US"/>
          </a:p>
        </p:txBody>
      </p:sp>
    </p:spTree>
    <p:extLst>
      <p:ext uri="{BB962C8B-B14F-4D97-AF65-F5344CB8AC3E}">
        <p14:creationId xmlns:p14="http://schemas.microsoft.com/office/powerpoint/2010/main" val="2374219944"/>
      </p:ext>
    </p:extLst>
  </p:cSld>
  <p:clrMapOvr>
    <a:masterClrMapping/>
  </p:clrMapOvr>
  <p:transition spd="slow">
    <p:pull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a:extLst>
              <a:ext uri="{FF2B5EF4-FFF2-40B4-BE49-F238E27FC236}">
                <a16:creationId xmlns:a16="http://schemas.microsoft.com/office/drawing/2014/main" id="{B5E43869-5CDD-4576-BD79-29C848395C51}"/>
              </a:ext>
            </a:extLst>
          </p:cNvPr>
          <p:cNvSpPr>
            <a:spLocks noGrp="1"/>
          </p:cNvSpPr>
          <p:nvPr>
            <p:ph type="title"/>
          </p:nvPr>
        </p:nvSpPr>
        <p:spPr>
          <a:xfrm>
            <a:off x="738188" y="539750"/>
            <a:ext cx="9217025" cy="720725"/>
          </a:xfrm>
        </p:spPr>
        <p:txBody>
          <a:bodyPr/>
          <a:lstStyle/>
          <a:p>
            <a:pPr algn="l" eaLnBrk="1" hangingPunct="1"/>
            <a:r>
              <a:rPr lang="ja-JP" altLang="en-US" sz="4000" b="1">
                <a:solidFill>
                  <a:schemeClr val="bg1"/>
                </a:solidFill>
                <a:latin typeface="ＭＳ Ｐゴシック" panose="020B0600070205080204" pitchFamily="50" charset="-128"/>
              </a:rPr>
              <a:t>●　議会運営委員会</a:t>
            </a:r>
          </a:p>
        </p:txBody>
      </p:sp>
      <p:cxnSp>
        <p:nvCxnSpPr>
          <p:cNvPr id="22" name="直線コネクタ 21">
            <a:extLst>
              <a:ext uri="{FF2B5EF4-FFF2-40B4-BE49-F238E27FC236}">
                <a16:creationId xmlns:a16="http://schemas.microsoft.com/office/drawing/2014/main" id="{3E67FF3B-4D7D-4F23-85D7-BDB0726293C5}"/>
              </a:ext>
            </a:extLst>
          </p:cNvPr>
          <p:cNvCxnSpPr/>
          <p:nvPr/>
        </p:nvCxnSpPr>
        <p:spPr>
          <a:xfrm flipV="1">
            <a:off x="233363" y="7092950"/>
            <a:ext cx="10226675" cy="14288"/>
          </a:xfrm>
          <a:prstGeom prst="line">
            <a:avLst/>
          </a:prstGeom>
        </p:spPr>
        <p:style>
          <a:lnRef idx="1">
            <a:schemeClr val="accent1"/>
          </a:lnRef>
          <a:fillRef idx="0">
            <a:schemeClr val="accent1"/>
          </a:fillRef>
          <a:effectRef idx="0">
            <a:schemeClr val="accent1"/>
          </a:effectRef>
          <a:fontRef idx="minor">
            <a:schemeClr val="tx1"/>
          </a:fontRef>
        </p:style>
      </p:cxnSp>
      <p:sp>
        <p:nvSpPr>
          <p:cNvPr id="12292" name="テキスト ボックス 6">
            <a:extLst>
              <a:ext uri="{FF2B5EF4-FFF2-40B4-BE49-F238E27FC236}">
                <a16:creationId xmlns:a16="http://schemas.microsoft.com/office/drawing/2014/main" id="{F95D80C8-1368-4D14-909D-512876B91DEA}"/>
              </a:ext>
            </a:extLst>
          </p:cNvPr>
          <p:cNvSpPr txBox="1">
            <a:spLocks noChangeArrowheads="1"/>
          </p:cNvSpPr>
          <p:nvPr/>
        </p:nvSpPr>
        <p:spPr bwMode="auto">
          <a:xfrm>
            <a:off x="2681288" y="7092950"/>
            <a:ext cx="53292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100">
                <a:solidFill>
                  <a:schemeClr val="tx1"/>
                </a:solidFill>
                <a:latin typeface="Calibri" panose="020F0502020204030204" pitchFamily="34" charset="0"/>
                <a:ea typeface="ＭＳ Ｐゴシック" panose="020B0600070205080204" pitchFamily="50" charset="-128"/>
              </a:defRPr>
            </a:lvl1pPr>
            <a:lvl2pPr marL="742950" indent="-285750">
              <a:defRPr kumimoji="1" sz="2100">
                <a:solidFill>
                  <a:schemeClr val="tx1"/>
                </a:solidFill>
                <a:latin typeface="Calibri" panose="020F0502020204030204" pitchFamily="34" charset="0"/>
                <a:ea typeface="ＭＳ Ｐゴシック" panose="020B0600070205080204" pitchFamily="50" charset="-128"/>
              </a:defRPr>
            </a:lvl2pPr>
            <a:lvl3pPr marL="1143000" indent="-228600">
              <a:defRPr kumimoji="1" sz="2100">
                <a:solidFill>
                  <a:schemeClr val="tx1"/>
                </a:solidFill>
                <a:latin typeface="Calibri" panose="020F0502020204030204" pitchFamily="34" charset="0"/>
                <a:ea typeface="ＭＳ Ｐゴシック" panose="020B0600070205080204" pitchFamily="50" charset="-128"/>
              </a:defRPr>
            </a:lvl3pPr>
            <a:lvl4pPr marL="1600200" indent="-228600">
              <a:defRPr kumimoji="1" sz="2100">
                <a:solidFill>
                  <a:schemeClr val="tx1"/>
                </a:solidFill>
                <a:latin typeface="Calibri" panose="020F0502020204030204" pitchFamily="34" charset="0"/>
                <a:ea typeface="ＭＳ Ｐゴシック" panose="020B0600070205080204" pitchFamily="50" charset="-128"/>
              </a:defRPr>
            </a:lvl4pPr>
            <a:lvl5pPr marL="2057400" indent="-228600">
              <a:defRPr kumimoji="1" sz="2100">
                <a:solidFill>
                  <a:schemeClr val="tx1"/>
                </a:solidFill>
                <a:latin typeface="Calibri" panose="020F0502020204030204" pitchFamily="34" charset="0"/>
                <a:ea typeface="ＭＳ Ｐゴシック" panose="020B0600070205080204" pitchFamily="50" charset="-128"/>
              </a:defRPr>
            </a:lvl5pPr>
            <a:lvl6pPr marL="25146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6pPr>
            <a:lvl7pPr marL="29718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7pPr>
            <a:lvl8pPr marL="34290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8pPr>
            <a:lvl9pPr marL="3886200" indent="-228600" defTabSz="1042988" eaLnBrk="0" fontAlgn="base" hangingPunct="0">
              <a:spcBef>
                <a:spcPct val="0"/>
              </a:spcBef>
              <a:spcAft>
                <a:spcPct val="0"/>
              </a:spcAft>
              <a:defRPr kumimoji="1" sz="2100">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a:latin typeface="HG丸ｺﾞｼｯｸM-PRO" panose="020F0600000000000000" pitchFamily="50" charset="-128"/>
                <a:ea typeface="HG丸ｺﾞｼｯｸM-PRO" panose="020F0600000000000000" pitchFamily="50" charset="-128"/>
              </a:rPr>
              <a:t>龍ケ崎市議会報告会＆意見交換会</a:t>
            </a:r>
          </a:p>
        </p:txBody>
      </p:sp>
      <p:sp>
        <p:nvSpPr>
          <p:cNvPr id="12293" name="コンテンツ プレースホルダー 1">
            <a:extLst>
              <a:ext uri="{FF2B5EF4-FFF2-40B4-BE49-F238E27FC236}">
                <a16:creationId xmlns:a16="http://schemas.microsoft.com/office/drawing/2014/main" id="{985AD285-29D8-4655-B601-955D53EEE16A}"/>
              </a:ext>
            </a:extLst>
          </p:cNvPr>
          <p:cNvSpPr>
            <a:spLocks noGrp="1"/>
          </p:cNvSpPr>
          <p:nvPr>
            <p:ph idx="1"/>
          </p:nvPr>
        </p:nvSpPr>
        <p:spPr>
          <a:xfrm>
            <a:off x="593725" y="1260475"/>
            <a:ext cx="4537075" cy="647700"/>
          </a:xfrm>
        </p:spPr>
        <p:txBody>
          <a:bodyPr/>
          <a:lstStyle/>
          <a:p>
            <a:r>
              <a:rPr lang="ja-JP" altLang="en-US" dirty="0"/>
              <a:t>議場の活用</a:t>
            </a:r>
          </a:p>
        </p:txBody>
      </p:sp>
      <p:pic>
        <p:nvPicPr>
          <p:cNvPr id="2" name="図 1">
            <a:extLst>
              <a:ext uri="{FF2B5EF4-FFF2-40B4-BE49-F238E27FC236}">
                <a16:creationId xmlns:a16="http://schemas.microsoft.com/office/drawing/2014/main" id="{AB39DEBB-C3E3-4FD5-A9CB-CC44984E9D4F}"/>
              </a:ext>
            </a:extLst>
          </p:cNvPr>
          <p:cNvPicPr>
            <a:picLocks noChangeAspect="1"/>
          </p:cNvPicPr>
          <p:nvPr/>
        </p:nvPicPr>
        <p:blipFill rotWithShape="1">
          <a:blip r:embed="rId2"/>
          <a:srcRect l="22508" t="17552" r="47220" b="5740"/>
          <a:stretch/>
        </p:blipFill>
        <p:spPr>
          <a:xfrm>
            <a:off x="3546500" y="1273443"/>
            <a:ext cx="4032448" cy="5747548"/>
          </a:xfrm>
          <a:prstGeom prst="rect">
            <a:avLst/>
          </a:prstGeom>
          <a:ln>
            <a:solidFill>
              <a:schemeClr val="tx1"/>
            </a:solidFill>
          </a:ln>
        </p:spPr>
      </p:pic>
      <p:sp>
        <p:nvSpPr>
          <p:cNvPr id="3" name="スライド番号プレースホルダー 2">
            <a:extLst>
              <a:ext uri="{FF2B5EF4-FFF2-40B4-BE49-F238E27FC236}">
                <a16:creationId xmlns:a16="http://schemas.microsoft.com/office/drawing/2014/main" id="{003646E6-7E5C-4A1E-81E3-DACD8676CF4A}"/>
              </a:ext>
            </a:extLst>
          </p:cNvPr>
          <p:cNvSpPr>
            <a:spLocks noGrp="1"/>
          </p:cNvSpPr>
          <p:nvPr>
            <p:ph type="sldNum" sz="quarter" idx="12"/>
          </p:nvPr>
        </p:nvSpPr>
        <p:spPr/>
        <p:txBody>
          <a:bodyPr/>
          <a:lstStyle/>
          <a:p>
            <a:pPr>
              <a:defRPr/>
            </a:pPr>
            <a:fld id="{01531275-D544-4202-9E6F-2A8585291D52}" type="slidenum">
              <a:rPr lang="ja-JP" altLang="en-US" smtClean="0"/>
              <a:pPr>
                <a:defRPr/>
              </a:pPr>
              <a:t>9</a:t>
            </a:fld>
            <a:endParaRPr lang="ja-JP" altLang="en-US"/>
          </a:p>
        </p:txBody>
      </p:sp>
    </p:spTree>
    <p:extLst>
      <p:ext uri="{BB962C8B-B14F-4D97-AF65-F5344CB8AC3E}">
        <p14:creationId xmlns:p14="http://schemas.microsoft.com/office/powerpoint/2010/main" val="3334690687"/>
      </p:ext>
    </p:extLst>
  </p:cSld>
  <p:clrMapOvr>
    <a:masterClrMapping/>
  </p:clrMapOvr>
  <p:transition spd="slow">
    <p:pull dir="r"/>
  </p:transition>
</p:sld>
</file>

<file path=ppt/theme/theme1.xml><?xml version="1.0" encoding="utf-8"?>
<a:theme xmlns:a="http://schemas.openxmlformats.org/drawingml/2006/main" name="kikakusyo_0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cene3d>
          <a:camera prst="orthographicFront"/>
          <a:lightRig rig="flat" dir="t"/>
        </a:scene3d>
        <a:sp3d prstMaterial="dkEdge">
          <a:bevelT w="8200" h="38100"/>
        </a:sp3d>
      </a:spPr>
      <a:bodyPr spcFirstLastPara="0" vert="horz" wrap="square" lIns="27940" tIns="27940" rIns="27940" bIns="128155" numCol="1" spcCol="1270" anchor="b" anchorCtr="0">
        <a:noAutofit/>
      </a:bodyPr>
      <a:lstStyle>
        <a:defPPr marL="0" indent="0" algn="ctr" defTabSz="1955800">
          <a:lnSpc>
            <a:spcPct val="90000"/>
          </a:lnSpc>
          <a:spcBef>
            <a:spcPct val="0"/>
          </a:spcBef>
          <a:spcAft>
            <a:spcPct val="35000"/>
          </a:spcAft>
          <a:buNone/>
          <a:defRPr kumimoji="1" sz="4400" kern="1200" dirty="0"/>
        </a:defPPr>
      </a:lstStyle>
      <a: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a:style>
    </a:spDef>
  </a:objectDefaults>
  <a:extraClrScheme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kikakusyo_0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cene3d>
          <a:camera prst="orthographicFront"/>
          <a:lightRig rig="flat" dir="t"/>
        </a:scene3d>
        <a:sp3d prstMaterial="dkEdge">
          <a:bevelT w="8200" h="38100"/>
        </a:sp3d>
      </a:spPr>
      <a:bodyPr spcFirstLastPara="0" vert="horz" wrap="square" lIns="27940" tIns="27940" rIns="27940" bIns="128155" numCol="1" spcCol="1270" anchor="b" anchorCtr="0">
        <a:noAutofit/>
      </a:bodyPr>
      <a:lstStyle>
        <a:defPPr marL="0" indent="0" algn="ctr" defTabSz="1955800">
          <a:lnSpc>
            <a:spcPct val="90000"/>
          </a:lnSpc>
          <a:spcBef>
            <a:spcPct val="0"/>
          </a:spcBef>
          <a:spcAft>
            <a:spcPct val="35000"/>
          </a:spcAft>
          <a:buNone/>
          <a:defRPr kumimoji="1" sz="4400" kern="1200" dirty="0"/>
        </a:defPPr>
      </a:lstStyle>
      <a: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a:style>
    </a:sp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01%20龍ケ崎市議会報告会</Template>
  <TotalTime>1760</TotalTime>
  <Words>1711</Words>
  <Application>Microsoft Office PowerPoint</Application>
  <PresentationFormat>ユーザー設定</PresentationFormat>
  <Paragraphs>454</Paragraphs>
  <Slides>36</Slides>
  <Notes>0</Notes>
  <HiddenSlides>0</HiddenSlides>
  <MMClips>0</MMClips>
  <ScaleCrop>false</ScaleCrop>
  <HeadingPairs>
    <vt:vector size="6" baseType="variant">
      <vt:variant>
        <vt:lpstr>使用されているフォント</vt:lpstr>
      </vt:variant>
      <vt:variant>
        <vt:i4>19</vt:i4>
      </vt:variant>
      <vt:variant>
        <vt:lpstr>テーマ</vt:lpstr>
      </vt:variant>
      <vt:variant>
        <vt:i4>3</vt:i4>
      </vt:variant>
      <vt:variant>
        <vt:lpstr>スライド タイトル</vt:lpstr>
      </vt:variant>
      <vt:variant>
        <vt:i4>36</vt:i4>
      </vt:variant>
    </vt:vector>
  </HeadingPairs>
  <TitlesOfParts>
    <vt:vector size="58" baseType="lpstr">
      <vt:lpstr>AR Pゴシック体S</vt:lpstr>
      <vt:lpstr>AR丸ゴシック体M</vt:lpstr>
      <vt:lpstr>AR悠々ゴシック体E</vt:lpstr>
      <vt:lpstr>ＤＦ特太ゴシック体</vt:lpstr>
      <vt:lpstr>ＤＨＰ平成ゴシックW5</vt:lpstr>
      <vt:lpstr>HGP創英角ｺﾞｼｯｸUB</vt:lpstr>
      <vt:lpstr>HGS創英角ｺﾞｼｯｸUB</vt:lpstr>
      <vt:lpstr>HG丸ｺﾞｼｯｸM-PRO</vt:lpstr>
      <vt:lpstr>ＭＳ Ｐゴシック</vt:lpstr>
      <vt:lpstr>ＭＳ 明朝</vt:lpstr>
      <vt:lpstr>メイリオ</vt:lpstr>
      <vt:lpstr>富士ポップ</vt:lpstr>
      <vt:lpstr>游ゴシック</vt:lpstr>
      <vt:lpstr>游ゴシック Light</vt:lpstr>
      <vt:lpstr>Arial</vt:lpstr>
      <vt:lpstr>Calibri</vt:lpstr>
      <vt:lpstr>Calibri Light</vt:lpstr>
      <vt:lpstr>Times New Roman</vt:lpstr>
      <vt:lpstr>Wingdings</vt:lpstr>
      <vt:lpstr>kikakusyo_04</vt:lpstr>
      <vt:lpstr>Office テーマ</vt:lpstr>
      <vt:lpstr>1_kikakusyo_04</vt:lpstr>
      <vt:lpstr>PowerPoint プレゼンテーション</vt:lpstr>
      <vt:lpstr>◎　第１部　議会報告会　次　第</vt:lpstr>
      <vt:lpstr>●　議会運営委員会</vt:lpstr>
      <vt:lpstr>●　議会運営委員会</vt:lpstr>
      <vt:lpstr>●　議会運営委員会</vt:lpstr>
      <vt:lpstr>●　議会運営委員会</vt:lpstr>
      <vt:lpstr>●　議会運営委員会</vt:lpstr>
      <vt:lpstr>●　議会運営委員会</vt:lpstr>
      <vt:lpstr>●　議会運営委員会</vt:lpstr>
      <vt:lpstr>●　決算特別委員会</vt:lpstr>
      <vt:lpstr>●　決算特別委員会　議案第８号</vt:lpstr>
      <vt:lpstr>●　決算特別委員会　議案第８号</vt:lpstr>
      <vt:lpstr>●　決算特別委員会　議案第８号</vt:lpstr>
      <vt:lpstr>●　決算特別委員会　議案第８号</vt:lpstr>
      <vt:lpstr>●　決算特別委員会　議案第８号</vt:lpstr>
      <vt:lpstr>●　決算特別委員会　議案第８号</vt:lpstr>
      <vt:lpstr>●　決算特別委員会　議案第８号</vt:lpstr>
      <vt:lpstr>●　総務委員会</vt:lpstr>
      <vt:lpstr>●　総務委員会　議案第３号</vt:lpstr>
      <vt:lpstr>●　総務委員会　議案第２４号</vt:lpstr>
      <vt:lpstr>PowerPoint プレゼンテーション</vt:lpstr>
      <vt:lpstr>PowerPoint プレゼンテーション</vt:lpstr>
      <vt:lpstr>PowerPoint プレゼンテーション</vt:lpstr>
      <vt:lpstr>PowerPoint プレゼンテーション</vt:lpstr>
      <vt:lpstr>●　環境生活委員会</vt:lpstr>
      <vt:lpstr>●　環境生活委員会</vt:lpstr>
      <vt:lpstr>●　龍ケ崎市市街地活力センター</vt:lpstr>
      <vt:lpstr>●　佐貫排水ポンプ場改築工事</vt:lpstr>
      <vt:lpstr>●　佐貫排水ポンプ場改築工事</vt:lpstr>
      <vt:lpstr>●　畑作農業ｽﾃｯﾌﾟｱｯﾌﾟ支援事業</vt:lpstr>
      <vt:lpstr>●　委員会説明への質疑応答</vt:lpstr>
      <vt:lpstr>◎　第１部　議会報告会　終了</vt:lpstr>
      <vt:lpstr> ●　第２部　議会意見交換会　内容</vt:lpstr>
      <vt:lpstr>◎　第２部　議会意見交換会　内容</vt:lpstr>
      <vt:lpstr>●　第２部　議会意見交換会</vt:lpstr>
      <vt:lpstr>●　第２部　議会意見交換会</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平成２８年　第１回 龍ケ崎市議会 議会報告会＆意見交換会</dc:title>
  <dc:creator>sakamoto ryuji</dc:creator>
  <cp:lastModifiedBy>gikai</cp:lastModifiedBy>
  <cp:revision>173</cp:revision>
  <cp:lastPrinted>2018-10-09T07:50:00Z</cp:lastPrinted>
  <dcterms:created xsi:type="dcterms:W3CDTF">2016-03-28T05:30:10Z</dcterms:created>
  <dcterms:modified xsi:type="dcterms:W3CDTF">2018-10-09T07:59:54Z</dcterms:modified>
</cp:coreProperties>
</file>